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6" r:id="rId1"/>
    <p:sldMasterId id="2147483705" r:id="rId2"/>
    <p:sldMasterId id="2147483710" r:id="rId3"/>
  </p:sldMasterIdLst>
  <p:notesMasterIdLst>
    <p:notesMasterId r:id="rId18"/>
  </p:notesMasterIdLst>
  <p:sldIdLst>
    <p:sldId id="256" r:id="rId4"/>
    <p:sldId id="257" r:id="rId5"/>
    <p:sldId id="258" r:id="rId6"/>
    <p:sldId id="260" r:id="rId7"/>
    <p:sldId id="259" r:id="rId8"/>
    <p:sldId id="261" r:id="rId9"/>
    <p:sldId id="262" r:id="rId10"/>
    <p:sldId id="263" r:id="rId11"/>
    <p:sldId id="264" r:id="rId12"/>
    <p:sldId id="266" r:id="rId13"/>
    <p:sldId id="273" r:id="rId14"/>
    <p:sldId id="274" r:id="rId15"/>
    <p:sldId id="275" r:id="rId16"/>
    <p:sldId id="27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21"/>
    <p:restoredTop sz="94759"/>
  </p:normalViewPr>
  <p:slideViewPr>
    <p:cSldViewPr snapToGrid="0" snapToObjects="1">
      <p:cViewPr varScale="1">
        <p:scale>
          <a:sx n="139" d="100"/>
          <a:sy n="139" d="100"/>
        </p:scale>
        <p:origin x="168" y="54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NL"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51" name="Google Shape;351;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Google Shape;459;g8dc47bbe06_12_1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60" name="Google Shape;460;g8dc47bbe06_12_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83709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8"/>
        <p:cNvGrpSpPr/>
        <p:nvPr/>
      </p:nvGrpSpPr>
      <p:grpSpPr>
        <a:xfrm>
          <a:off x="0" y="0"/>
          <a:ext cx="0" cy="0"/>
          <a:chOff x="0" y="0"/>
          <a:chExt cx="0" cy="0"/>
        </a:xfrm>
      </p:grpSpPr>
      <p:sp>
        <p:nvSpPr>
          <p:cNvPr id="489" name="Google Shape;489;g8dc47bbe06_12_4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90" name="Google Shape;490;g8dc47bbe06_12_4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501229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Google Shape;498;g8dc47bbe06_7_2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9" name="Google Shape;499;g8dc47bbe06_7_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00" name="Google Shape;500;g8dc47bbe06_7_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NL"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13</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655824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Google Shape;540;g8dc47bbe06_7_6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41" name="Google Shape;541;g8dc47bbe06_7_6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9167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2" name="Google Shape;92;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2" name="Google Shape;102;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NL"/>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5" name="Google Shape;185;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r>
              <a:rPr lang="en-NL" b="1"/>
              <a:t>Note to facilitator:</a:t>
            </a:r>
            <a:endParaRPr/>
          </a:p>
          <a:p>
            <a:pPr marL="457200" marR="0" lvl="0" indent="-228600" algn="l" rtl="0">
              <a:lnSpc>
                <a:spcPct val="100000"/>
              </a:lnSpc>
              <a:spcBef>
                <a:spcPts val="0"/>
              </a:spcBef>
              <a:spcAft>
                <a:spcPts val="0"/>
              </a:spcAft>
              <a:buSzPts val="1400"/>
              <a:buNone/>
            </a:pPr>
            <a:endParaRPr/>
          </a:p>
          <a:p>
            <a:pPr marL="457200" marR="0" lvl="0" indent="-228600" algn="l" rtl="0">
              <a:lnSpc>
                <a:spcPct val="100000"/>
              </a:lnSpc>
              <a:spcBef>
                <a:spcPts val="0"/>
              </a:spcBef>
              <a:spcAft>
                <a:spcPts val="0"/>
              </a:spcAft>
              <a:buSzPts val="1400"/>
              <a:buNone/>
            </a:pPr>
            <a:r>
              <a:rPr lang="en-NL"/>
              <a:t>Take your time for this moment</a:t>
            </a:r>
            <a:endParaRPr/>
          </a:p>
          <a:p>
            <a:pPr marL="457200" marR="0" lvl="0" indent="-228600" algn="l" rtl="0">
              <a:lnSpc>
                <a:spcPct val="100000"/>
              </a:lnSpc>
              <a:spcBef>
                <a:spcPts val="0"/>
              </a:spcBef>
              <a:spcAft>
                <a:spcPts val="0"/>
              </a:spcAft>
              <a:buSzPts val="1400"/>
              <a:buNone/>
            </a:pPr>
            <a:r>
              <a:rPr lang="en-NL"/>
              <a:t>If your participants have set both windows next to each other the constellation will be far more effective</a:t>
            </a:r>
            <a:endParaRPr/>
          </a:p>
          <a:p>
            <a:pPr marL="457200" marR="0" lvl="0" indent="-228600" algn="l" rtl="0">
              <a:lnSpc>
                <a:spcPct val="100000"/>
              </a:lnSpc>
              <a:spcBef>
                <a:spcPts val="0"/>
              </a:spcBef>
              <a:spcAft>
                <a:spcPts val="0"/>
              </a:spcAft>
              <a:buSzPts val="1400"/>
              <a:buNone/>
            </a:pPr>
            <a:endParaRPr/>
          </a:p>
          <a:p>
            <a:pPr marL="457200" marR="0" lvl="0" indent="-228600" algn="l" rtl="0">
              <a:lnSpc>
                <a:spcPct val="100000"/>
              </a:lnSpc>
              <a:spcBef>
                <a:spcPts val="0"/>
              </a:spcBef>
              <a:spcAft>
                <a:spcPts val="0"/>
              </a:spcAft>
              <a:buSzPts val="1400"/>
              <a:buNone/>
            </a:pPr>
            <a:r>
              <a:rPr lang="en-NL"/>
              <a:t>Make sure the screens are not full screen</a:t>
            </a:r>
            <a:endParaRPr/>
          </a:p>
          <a:p>
            <a:pPr marL="457200" marR="0" lvl="0" indent="-228600" algn="l" rtl="0">
              <a:lnSpc>
                <a:spcPct val="100000"/>
              </a:lnSpc>
              <a:spcBef>
                <a:spcPts val="0"/>
              </a:spcBef>
              <a:spcAft>
                <a:spcPts val="0"/>
              </a:spcAft>
              <a:buSzPts val="1400"/>
              <a:buNone/>
            </a:pPr>
            <a:r>
              <a:rPr lang="en-NL"/>
              <a:t>Have them resize the windows so they can be next to each other</a:t>
            </a:r>
            <a:endParaRPr/>
          </a:p>
        </p:txBody>
      </p:sp>
      <p:sp>
        <p:nvSpPr>
          <p:cNvPr id="186" name="Google Shape;186;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NL" sz="1200" b="0" i="0" u="none" strike="noStrike" cap="none">
                <a:solidFill>
                  <a:schemeClr val="dk1"/>
                </a:solidFill>
                <a:latin typeface="Calibri"/>
                <a:ea typeface="Calibri"/>
                <a:cs typeface="Calibri"/>
                <a:sym typeface="Calibri"/>
              </a:rPr>
              <a:t>4</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8" name="Google Shape;10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NL"/>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16" name="Google Shape;316;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21" name="Google Shape;321;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28" name="Google Shape;328;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6" name="Google Shape;336;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lineFields.ne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F79A628-E36D-9244-AAA7-C0A2654980D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340561" y="6746685"/>
            <a:ext cx="2174789" cy="68868"/>
          </a:xfrm>
          <a:prstGeom prst="rect">
            <a:avLst/>
          </a:prstGeom>
        </p:spPr>
      </p:pic>
    </p:spTree>
    <p:extLst>
      <p:ext uri="{BB962C8B-B14F-4D97-AF65-F5344CB8AC3E}">
        <p14:creationId xmlns:p14="http://schemas.microsoft.com/office/powerpoint/2010/main" val="81452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OnlineFields.net">
  <p:cSld name="1_OnlineFields.net">
    <p:spTree>
      <p:nvGrpSpPr>
        <p:cNvPr id="1" name="Shape 28"/>
        <p:cNvGrpSpPr/>
        <p:nvPr/>
      </p:nvGrpSpPr>
      <p:grpSpPr>
        <a:xfrm>
          <a:off x="0" y="0"/>
          <a:ext cx="0" cy="0"/>
          <a:chOff x="0" y="0"/>
          <a:chExt cx="0" cy="0"/>
        </a:xfrm>
      </p:grpSpPr>
      <p:pic>
        <p:nvPicPr>
          <p:cNvPr id="29" name="Google Shape;29;p8"/>
          <p:cNvPicPr preferRelativeResize="0"/>
          <p:nvPr/>
        </p:nvPicPr>
        <p:blipFill rotWithShape="1">
          <a:blip r:embed="rId2">
            <a:alphaModFix/>
          </a:blip>
          <a:srcRect/>
          <a:stretch/>
        </p:blipFill>
        <p:spPr>
          <a:xfrm>
            <a:off x="6340561" y="6746685"/>
            <a:ext cx="2174789" cy="68868"/>
          </a:xfrm>
          <a:prstGeom prst="rect">
            <a:avLst/>
          </a:prstGeom>
          <a:noFill/>
          <a:ln>
            <a:noFill/>
          </a:ln>
        </p:spPr>
      </p:pic>
      <p:sp>
        <p:nvSpPr>
          <p:cNvPr id="30" name="Google Shape;30;p8"/>
          <p:cNvSpPr/>
          <p:nvPr/>
        </p:nvSpPr>
        <p:spPr>
          <a:xfrm>
            <a:off x="0" y="0"/>
            <a:ext cx="9144000" cy="6858000"/>
          </a:xfrm>
          <a:prstGeom prst="rect">
            <a:avLst/>
          </a:prstGeom>
          <a:solidFill>
            <a:srgbClr val="ECECE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1" name="Google Shape;31;p8"/>
          <p:cNvSpPr/>
          <p:nvPr/>
        </p:nvSpPr>
        <p:spPr>
          <a:xfrm>
            <a:off x="1212181" y="69181"/>
            <a:ext cx="6719637" cy="6719637"/>
          </a:xfrm>
          <a:prstGeom prst="ellipse">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2199721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4431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lineFields.net">
  <p:cSld name="OnlineFields.net">
    <p:spTree>
      <p:nvGrpSpPr>
        <p:cNvPr id="1" name="Shape 35"/>
        <p:cNvGrpSpPr/>
        <p:nvPr/>
      </p:nvGrpSpPr>
      <p:grpSpPr>
        <a:xfrm>
          <a:off x="0" y="0"/>
          <a:ext cx="0" cy="0"/>
          <a:chOff x="0" y="0"/>
          <a:chExt cx="0" cy="0"/>
        </a:xfrm>
      </p:grpSpPr>
      <p:pic>
        <p:nvPicPr>
          <p:cNvPr id="36" name="Google Shape;36;p10"/>
          <p:cNvPicPr preferRelativeResize="0"/>
          <p:nvPr/>
        </p:nvPicPr>
        <p:blipFill rotWithShape="1">
          <a:blip r:embed="rId2">
            <a:alphaModFix/>
          </a:blip>
          <a:srcRect/>
          <a:stretch/>
        </p:blipFill>
        <p:spPr>
          <a:xfrm>
            <a:off x="6340561" y="6746685"/>
            <a:ext cx="2174789" cy="68868"/>
          </a:xfrm>
          <a:prstGeom prst="rect">
            <a:avLst/>
          </a:prstGeom>
          <a:noFill/>
          <a:ln>
            <a:noFill/>
          </a:ln>
        </p:spPr>
      </p:pic>
    </p:spTree>
    <p:extLst>
      <p:ext uri="{BB962C8B-B14F-4D97-AF65-F5344CB8AC3E}">
        <p14:creationId xmlns:p14="http://schemas.microsoft.com/office/powerpoint/2010/main" val="2260905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Blank" type="blank">
  <p:cSld name="1_Blank">
    <p:spTree>
      <p:nvGrpSpPr>
        <p:cNvPr id="1" name="Shape 37"/>
        <p:cNvGrpSpPr/>
        <p:nvPr/>
      </p:nvGrpSpPr>
      <p:grpSpPr>
        <a:xfrm>
          <a:off x="0" y="0"/>
          <a:ext cx="0" cy="0"/>
          <a:chOff x="0" y="0"/>
          <a:chExt cx="0" cy="0"/>
        </a:xfrm>
      </p:grpSpPr>
      <p:pic>
        <p:nvPicPr>
          <p:cNvPr id="38" name="Google Shape;38;p11" descr="A screenshot of a social media post&#10;&#10;Description automatically generated"/>
          <p:cNvPicPr preferRelativeResize="0"/>
          <p:nvPr/>
        </p:nvPicPr>
        <p:blipFill rotWithShape="1">
          <a:blip r:embed="rId2">
            <a:alphaModFix/>
          </a:blip>
          <a:srcRect t="1" r="34800" b="25941"/>
          <a:stretch/>
        </p:blipFill>
        <p:spPr>
          <a:xfrm>
            <a:off x="0" y="0"/>
            <a:ext cx="9144000" cy="3636713"/>
          </a:xfrm>
          <a:prstGeom prst="rect">
            <a:avLst/>
          </a:prstGeom>
          <a:noFill/>
          <a:ln>
            <a:noFill/>
          </a:ln>
        </p:spPr>
      </p:pic>
      <p:sp>
        <p:nvSpPr>
          <p:cNvPr id="39" name="Google Shape;39;p11"/>
          <p:cNvSpPr/>
          <p:nvPr/>
        </p:nvSpPr>
        <p:spPr>
          <a:xfrm>
            <a:off x="316321" y="1782923"/>
            <a:ext cx="3620100" cy="1079700"/>
          </a:xfrm>
          <a:prstGeom prst="rect">
            <a:avLst/>
          </a:prstGeom>
          <a:solidFill>
            <a:srgbClr val="FFFFFF"/>
          </a:solidFill>
          <a:ln w="952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457200" marR="0" lvl="0" indent="-317500" algn="l" rtl="0">
              <a:lnSpc>
                <a:spcPct val="100000"/>
              </a:lnSpc>
              <a:spcBef>
                <a:spcPts val="0"/>
              </a:spcBef>
              <a:spcAft>
                <a:spcPts val="0"/>
              </a:spcAft>
              <a:buClr>
                <a:srgbClr val="000000"/>
              </a:buClr>
              <a:buSzPts val="1400"/>
              <a:buFont typeface="Arial"/>
              <a:buAutoNum type="arabicPeriod"/>
            </a:pPr>
            <a:r>
              <a:rPr lang="en-NL" sz="1600" b="0" i="0" u="none" strike="noStrike" cap="none">
                <a:solidFill>
                  <a:srgbClr val="000000"/>
                </a:solidFill>
                <a:latin typeface="Calibri"/>
                <a:ea typeface="Calibri"/>
                <a:cs typeface="Calibri"/>
                <a:sym typeface="Calibri"/>
              </a:rPr>
              <a:t>Select an avatar, double click and type your name</a:t>
            </a:r>
            <a:endParaRPr/>
          </a:p>
          <a:p>
            <a:pPr marL="457200" marR="0" lvl="0" indent="-228600" algn="l" rtl="0">
              <a:lnSpc>
                <a:spcPct val="100000"/>
              </a:lnSpc>
              <a:spcBef>
                <a:spcPts val="0"/>
              </a:spcBef>
              <a:spcAft>
                <a:spcPts val="0"/>
              </a:spcAft>
              <a:buClr>
                <a:srgbClr val="000000"/>
              </a:buClr>
              <a:buSzPts val="1400"/>
              <a:buFont typeface="Arial"/>
              <a:buNone/>
            </a:pPr>
            <a:endParaRPr sz="1600" b="0"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Arial"/>
              <a:buAutoNum type="arabicPeriod"/>
            </a:pPr>
            <a:r>
              <a:rPr lang="en-NL" sz="1600" b="0" i="0" u="none" strike="noStrike" cap="none">
                <a:solidFill>
                  <a:srgbClr val="000000"/>
                </a:solidFill>
                <a:latin typeface="Calibri"/>
                <a:ea typeface="Calibri"/>
                <a:cs typeface="Calibri"/>
                <a:sym typeface="Calibri"/>
              </a:rPr>
              <a:t>Choose the color bucket</a:t>
            </a:r>
            <a:br>
              <a:rPr lang="en-NL" sz="1600" b="0" i="0" u="none" strike="noStrike" cap="none">
                <a:solidFill>
                  <a:srgbClr val="000000"/>
                </a:solidFill>
                <a:latin typeface="Calibri"/>
                <a:ea typeface="Calibri"/>
                <a:cs typeface="Calibri"/>
                <a:sym typeface="Calibri"/>
              </a:rPr>
            </a:br>
            <a:endParaRPr sz="1600" b="0"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Arial"/>
              <a:buAutoNum type="arabicPeriod"/>
            </a:pPr>
            <a:r>
              <a:rPr lang="en-NL" sz="1600" b="0" i="0" u="none" strike="noStrike" cap="none">
                <a:solidFill>
                  <a:srgbClr val="000000"/>
                </a:solidFill>
                <a:latin typeface="Calibri"/>
                <a:ea typeface="Calibri"/>
                <a:cs typeface="Calibri"/>
                <a:sym typeface="Calibri"/>
              </a:rPr>
              <a:t>Color your avatar</a:t>
            </a:r>
            <a:endParaRPr sz="1600" b="0" i="0" u="none" strike="noStrike" cap="none">
              <a:solidFill>
                <a:srgbClr val="000000"/>
              </a:solidFill>
              <a:latin typeface="Calibri"/>
              <a:ea typeface="Calibri"/>
              <a:cs typeface="Calibri"/>
              <a:sym typeface="Calibri"/>
            </a:endParaRPr>
          </a:p>
        </p:txBody>
      </p:sp>
      <p:sp>
        <p:nvSpPr>
          <p:cNvPr id="40" name="Google Shape;40;p11"/>
          <p:cNvSpPr txBox="1"/>
          <p:nvPr/>
        </p:nvSpPr>
        <p:spPr>
          <a:xfrm>
            <a:off x="226974" y="1289757"/>
            <a:ext cx="3798794"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a:solidFill>
                  <a:schemeClr val="dk1"/>
                </a:solidFill>
                <a:latin typeface="Calibri"/>
                <a:ea typeface="Calibri"/>
                <a:cs typeface="Calibri"/>
                <a:sym typeface="Calibri"/>
              </a:rPr>
              <a:t>Change the color of your element</a:t>
            </a:r>
            <a:endParaRPr sz="1400" b="0" i="0" u="none" strike="noStrike" cap="none">
              <a:solidFill>
                <a:srgbClr val="000000"/>
              </a:solidFill>
              <a:latin typeface="Arial"/>
              <a:ea typeface="Arial"/>
              <a:cs typeface="Arial"/>
              <a:sym typeface="Arial"/>
            </a:endParaRPr>
          </a:p>
        </p:txBody>
      </p:sp>
      <p:cxnSp>
        <p:nvCxnSpPr>
          <p:cNvPr id="41" name="Google Shape;41;p11"/>
          <p:cNvCxnSpPr/>
          <p:nvPr/>
        </p:nvCxnSpPr>
        <p:spPr>
          <a:xfrm>
            <a:off x="0" y="3636740"/>
            <a:ext cx="9144000" cy="0"/>
          </a:xfrm>
          <a:prstGeom prst="straightConnector1">
            <a:avLst/>
          </a:prstGeom>
          <a:noFill/>
          <a:ln w="19050" cap="flat" cmpd="sng">
            <a:solidFill>
              <a:schemeClr val="dk1"/>
            </a:solidFill>
            <a:prstDash val="solid"/>
            <a:miter lim="800000"/>
            <a:headEnd type="none" w="sm" len="sm"/>
            <a:tailEnd type="none" w="sm" len="sm"/>
          </a:ln>
        </p:spPr>
      </p:cxnSp>
      <p:pic>
        <p:nvPicPr>
          <p:cNvPr id="42" name="Google Shape;42;p11" descr="A close up of a logo&#10;&#10;Description automatically generated"/>
          <p:cNvPicPr preferRelativeResize="0"/>
          <p:nvPr/>
        </p:nvPicPr>
        <p:blipFill rotWithShape="1">
          <a:blip r:embed="rId3">
            <a:alphaModFix/>
          </a:blip>
          <a:srcRect/>
          <a:stretch/>
        </p:blipFill>
        <p:spPr>
          <a:xfrm>
            <a:off x="3162725" y="2219685"/>
            <a:ext cx="773696" cy="853235"/>
          </a:xfrm>
          <a:prstGeom prst="rect">
            <a:avLst/>
          </a:prstGeom>
          <a:noFill/>
          <a:ln>
            <a:noFill/>
          </a:ln>
        </p:spPr>
      </p:pic>
      <p:sp>
        <p:nvSpPr>
          <p:cNvPr id="43" name="Google Shape;43;p11"/>
          <p:cNvSpPr/>
          <p:nvPr/>
        </p:nvSpPr>
        <p:spPr>
          <a:xfrm>
            <a:off x="4101474" y="607530"/>
            <a:ext cx="450648" cy="436049"/>
          </a:xfrm>
          <a:prstGeom prst="rect">
            <a:avLst/>
          </a:prstGeom>
          <a:noFill/>
          <a:ln w="762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921499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44"/>
        <p:cNvGrpSpPr/>
        <p:nvPr/>
      </p:nvGrpSpPr>
      <p:grpSpPr>
        <a:xfrm>
          <a:off x="0" y="0"/>
          <a:ext cx="0" cy="0"/>
          <a:chOff x="0" y="0"/>
          <a:chExt cx="0" cy="0"/>
        </a:xfrm>
      </p:grpSpPr>
    </p:spTree>
    <p:extLst>
      <p:ext uri="{BB962C8B-B14F-4D97-AF65-F5344CB8AC3E}">
        <p14:creationId xmlns:p14="http://schemas.microsoft.com/office/powerpoint/2010/main" val="4278646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_OnlineFields.net">
  <p:cSld name="1_OnlineFields.net">
    <p:spTree>
      <p:nvGrpSpPr>
        <p:cNvPr id="1" name="Shape 45"/>
        <p:cNvGrpSpPr/>
        <p:nvPr/>
      </p:nvGrpSpPr>
      <p:grpSpPr>
        <a:xfrm>
          <a:off x="0" y="0"/>
          <a:ext cx="0" cy="0"/>
          <a:chOff x="0" y="0"/>
          <a:chExt cx="0" cy="0"/>
        </a:xfrm>
      </p:grpSpPr>
      <p:pic>
        <p:nvPicPr>
          <p:cNvPr id="46" name="Google Shape;46;p13"/>
          <p:cNvPicPr preferRelativeResize="0"/>
          <p:nvPr/>
        </p:nvPicPr>
        <p:blipFill rotWithShape="1">
          <a:blip r:embed="rId2">
            <a:alphaModFix/>
          </a:blip>
          <a:srcRect/>
          <a:stretch/>
        </p:blipFill>
        <p:spPr>
          <a:xfrm>
            <a:off x="6340561" y="6746685"/>
            <a:ext cx="2174789" cy="68868"/>
          </a:xfrm>
          <a:prstGeom prst="rect">
            <a:avLst/>
          </a:prstGeom>
          <a:noFill/>
          <a:ln>
            <a:noFill/>
          </a:ln>
        </p:spPr>
      </p:pic>
      <p:sp>
        <p:nvSpPr>
          <p:cNvPr id="47" name="Google Shape;47;p13"/>
          <p:cNvSpPr/>
          <p:nvPr/>
        </p:nvSpPr>
        <p:spPr>
          <a:xfrm>
            <a:off x="0" y="0"/>
            <a:ext cx="9144000" cy="6858000"/>
          </a:xfrm>
          <a:prstGeom prst="rect">
            <a:avLst/>
          </a:prstGeom>
          <a:solidFill>
            <a:srgbClr val="EFEFE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8" name="Google Shape;48;p13"/>
          <p:cNvSpPr/>
          <p:nvPr/>
        </p:nvSpPr>
        <p:spPr>
          <a:xfrm>
            <a:off x="1212181" y="69181"/>
            <a:ext cx="6719637" cy="6719637"/>
          </a:xfrm>
          <a:prstGeom prst="ellipse">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841030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lineFields.net">
  <p:cSld name="OnlineFields.net">
    <p:spTree>
      <p:nvGrpSpPr>
        <p:cNvPr id="1" name="Shape 18"/>
        <p:cNvGrpSpPr/>
        <p:nvPr/>
      </p:nvGrpSpPr>
      <p:grpSpPr>
        <a:xfrm>
          <a:off x="0" y="0"/>
          <a:ext cx="0" cy="0"/>
          <a:chOff x="0" y="0"/>
          <a:chExt cx="0" cy="0"/>
        </a:xfrm>
      </p:grpSpPr>
      <p:pic>
        <p:nvPicPr>
          <p:cNvPr id="19" name="Google Shape;19;p5"/>
          <p:cNvPicPr preferRelativeResize="0"/>
          <p:nvPr/>
        </p:nvPicPr>
        <p:blipFill rotWithShape="1">
          <a:blip r:embed="rId2">
            <a:alphaModFix/>
          </a:blip>
          <a:srcRect/>
          <a:stretch/>
        </p:blipFill>
        <p:spPr>
          <a:xfrm>
            <a:off x="6340561" y="6746685"/>
            <a:ext cx="2174789" cy="68868"/>
          </a:xfrm>
          <a:prstGeom prst="rect">
            <a:avLst/>
          </a:prstGeom>
          <a:noFill/>
          <a:ln>
            <a:noFill/>
          </a:ln>
        </p:spPr>
      </p:pic>
    </p:spTree>
    <p:extLst>
      <p:ext uri="{BB962C8B-B14F-4D97-AF65-F5344CB8AC3E}">
        <p14:creationId xmlns:p14="http://schemas.microsoft.com/office/powerpoint/2010/main" val="2603537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1_Blank" type="blank">
  <p:cSld name="1_Blank">
    <p:spTree>
      <p:nvGrpSpPr>
        <p:cNvPr id="1" name="Shape 20"/>
        <p:cNvGrpSpPr/>
        <p:nvPr/>
      </p:nvGrpSpPr>
      <p:grpSpPr>
        <a:xfrm>
          <a:off x="0" y="0"/>
          <a:ext cx="0" cy="0"/>
          <a:chOff x="0" y="0"/>
          <a:chExt cx="0" cy="0"/>
        </a:xfrm>
      </p:grpSpPr>
      <p:pic>
        <p:nvPicPr>
          <p:cNvPr id="21" name="Google Shape;21;p6" descr="A screenshot of a social media post&#10;&#10;Description automatically generated"/>
          <p:cNvPicPr preferRelativeResize="0"/>
          <p:nvPr/>
        </p:nvPicPr>
        <p:blipFill rotWithShape="1">
          <a:blip r:embed="rId2">
            <a:alphaModFix/>
          </a:blip>
          <a:srcRect/>
          <a:stretch/>
        </p:blipFill>
        <p:spPr>
          <a:xfrm>
            <a:off x="0" y="1112725"/>
            <a:ext cx="9144000" cy="3201681"/>
          </a:xfrm>
          <a:prstGeom prst="rect">
            <a:avLst/>
          </a:prstGeom>
          <a:noFill/>
          <a:ln>
            <a:noFill/>
          </a:ln>
        </p:spPr>
      </p:pic>
      <p:pic>
        <p:nvPicPr>
          <p:cNvPr id="22" name="Google Shape;22;p6"/>
          <p:cNvPicPr preferRelativeResize="0"/>
          <p:nvPr/>
        </p:nvPicPr>
        <p:blipFill rotWithShape="1">
          <a:blip r:embed="rId3">
            <a:alphaModFix/>
          </a:blip>
          <a:srcRect/>
          <a:stretch/>
        </p:blipFill>
        <p:spPr>
          <a:xfrm>
            <a:off x="1128185" y="2657763"/>
            <a:ext cx="598616" cy="635771"/>
          </a:xfrm>
          <a:prstGeom prst="rect">
            <a:avLst/>
          </a:prstGeom>
          <a:noFill/>
          <a:ln>
            <a:noFill/>
          </a:ln>
        </p:spPr>
      </p:pic>
      <p:sp>
        <p:nvSpPr>
          <p:cNvPr id="23" name="Google Shape;23;p6"/>
          <p:cNvSpPr txBox="1"/>
          <p:nvPr/>
        </p:nvSpPr>
        <p:spPr>
          <a:xfrm>
            <a:off x="2811148" y="554181"/>
            <a:ext cx="3798794"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a:solidFill>
                  <a:schemeClr val="dk1"/>
                </a:solidFill>
                <a:latin typeface="Calibri"/>
                <a:ea typeface="Calibri"/>
                <a:cs typeface="Calibri"/>
                <a:sym typeface="Calibri"/>
              </a:rPr>
              <a:t>Changing the color of your element</a:t>
            </a:r>
            <a:endParaRPr sz="1400" b="0" i="0" u="none" strike="noStrike" cap="none">
              <a:solidFill>
                <a:srgbClr val="000000"/>
              </a:solidFill>
              <a:latin typeface="Arial"/>
              <a:ea typeface="Arial"/>
              <a:cs typeface="Arial"/>
              <a:sym typeface="Arial"/>
            </a:endParaRPr>
          </a:p>
        </p:txBody>
      </p:sp>
      <p:sp>
        <p:nvSpPr>
          <p:cNvPr id="24" name="Google Shape;24;p6"/>
          <p:cNvSpPr txBox="1"/>
          <p:nvPr/>
        </p:nvSpPr>
        <p:spPr>
          <a:xfrm>
            <a:off x="4656907" y="2617603"/>
            <a:ext cx="2833029" cy="1060406"/>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1800"/>
              <a:buFont typeface="Calibri"/>
              <a:buAutoNum type="arabicPeriod"/>
            </a:pPr>
            <a:r>
              <a:rPr lang="en-NL" sz="1600" b="0" i="0" u="none" strike="noStrike" cap="none">
                <a:solidFill>
                  <a:schemeClr val="dk1"/>
                </a:solidFill>
                <a:latin typeface="Calibri"/>
                <a:ea typeface="Calibri"/>
                <a:cs typeface="Calibri"/>
                <a:sym typeface="Calibri"/>
              </a:rPr>
              <a:t>Select your avatar </a:t>
            </a:r>
            <a:endParaRPr sz="1600" b="0" i="0" u="none" strike="noStrike" cap="none">
              <a:solidFill>
                <a:schemeClr val="dk1"/>
              </a:solidFill>
              <a:latin typeface="Calibri"/>
              <a:ea typeface="Calibri"/>
              <a:cs typeface="Calibri"/>
              <a:sym typeface="Calibri"/>
            </a:endParaRPr>
          </a:p>
          <a:p>
            <a:pPr marL="342900" marR="0" lvl="0" indent="-342900" algn="l" rtl="0">
              <a:lnSpc>
                <a:spcPct val="100000"/>
              </a:lnSpc>
              <a:spcBef>
                <a:spcPts val="0"/>
              </a:spcBef>
              <a:spcAft>
                <a:spcPts val="0"/>
              </a:spcAft>
              <a:buClr>
                <a:schemeClr val="dk1"/>
              </a:buClr>
              <a:buSzPts val="1800"/>
              <a:buFont typeface="Calibri"/>
              <a:buAutoNum type="arabicPeriod"/>
            </a:pPr>
            <a:r>
              <a:rPr lang="en-NL" sz="1600" b="0" i="0" u="none" strike="noStrike" cap="none">
                <a:solidFill>
                  <a:schemeClr val="dk1"/>
                </a:solidFill>
                <a:latin typeface="Calibri"/>
                <a:ea typeface="Calibri"/>
                <a:cs typeface="Calibri"/>
                <a:sym typeface="Calibri"/>
              </a:rPr>
              <a:t>The icons change</a:t>
            </a:r>
            <a:endParaRPr/>
          </a:p>
          <a:p>
            <a:pPr marL="342900" marR="0" lvl="0" indent="-342900" algn="l" rtl="0">
              <a:lnSpc>
                <a:spcPct val="100000"/>
              </a:lnSpc>
              <a:spcBef>
                <a:spcPts val="0"/>
              </a:spcBef>
              <a:spcAft>
                <a:spcPts val="0"/>
              </a:spcAft>
              <a:buClr>
                <a:schemeClr val="dk1"/>
              </a:buClr>
              <a:buSzPts val="1800"/>
              <a:buFont typeface="Calibri"/>
              <a:buAutoNum type="arabicPeriod"/>
            </a:pPr>
            <a:r>
              <a:rPr lang="en-NL" sz="1600" b="0" i="0" u="none" strike="noStrike" cap="none">
                <a:solidFill>
                  <a:schemeClr val="dk1"/>
                </a:solidFill>
                <a:latin typeface="Calibri"/>
                <a:ea typeface="Calibri"/>
                <a:cs typeface="Calibri"/>
                <a:sym typeface="Calibri"/>
              </a:rPr>
              <a:t>Choose your fill color</a:t>
            </a:r>
            <a:endParaRPr sz="1200" b="0" i="0" u="none" strike="noStrike" cap="none">
              <a:solidFill>
                <a:srgbClr val="000000"/>
              </a:solidFill>
              <a:latin typeface="Arial"/>
              <a:ea typeface="Arial"/>
              <a:cs typeface="Arial"/>
              <a:sym typeface="Arial"/>
            </a:endParaRPr>
          </a:p>
        </p:txBody>
      </p:sp>
      <p:sp>
        <p:nvSpPr>
          <p:cNvPr id="25" name="Google Shape;25;p6"/>
          <p:cNvSpPr/>
          <p:nvPr/>
        </p:nvSpPr>
        <p:spPr>
          <a:xfrm>
            <a:off x="2765778" y="1811867"/>
            <a:ext cx="3307644" cy="287866"/>
          </a:xfrm>
          <a:prstGeom prst="rtTriangle">
            <a:avLst/>
          </a:prstGeom>
          <a:gradFill>
            <a:gsLst>
              <a:gs pos="0">
                <a:srgbClr val="92AAEA"/>
              </a:gs>
              <a:gs pos="50000">
                <a:srgbClr val="BDCAF0"/>
              </a:gs>
              <a:gs pos="100000">
                <a:srgbClr val="DEE4F7"/>
              </a:gs>
            </a:gsLst>
            <a:lin ang="27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cxnSp>
        <p:nvCxnSpPr>
          <p:cNvPr id="26" name="Google Shape;26;p6"/>
          <p:cNvCxnSpPr/>
          <p:nvPr/>
        </p:nvCxnSpPr>
        <p:spPr>
          <a:xfrm>
            <a:off x="0" y="3815644"/>
            <a:ext cx="9144000" cy="0"/>
          </a:xfrm>
          <a:prstGeom prst="straightConnector1">
            <a:avLst/>
          </a:prstGeom>
          <a:noFill/>
          <a:ln w="57150" cap="flat" cmpd="sng">
            <a:solidFill>
              <a:schemeClr val="accent1"/>
            </a:solidFill>
            <a:prstDash val="solid"/>
            <a:miter lim="800000"/>
            <a:headEnd type="none" w="sm" len="sm"/>
            <a:tailEnd type="none" w="sm" len="sm"/>
          </a:ln>
        </p:spPr>
      </p:cxnSp>
    </p:spTree>
    <p:extLst>
      <p:ext uri="{BB962C8B-B14F-4D97-AF65-F5344CB8AC3E}">
        <p14:creationId xmlns:p14="http://schemas.microsoft.com/office/powerpoint/2010/main" val="3630854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7"/>
        <p:cNvGrpSpPr/>
        <p:nvPr/>
      </p:nvGrpSpPr>
      <p:grpSpPr>
        <a:xfrm>
          <a:off x="0" y="0"/>
          <a:ext cx="0" cy="0"/>
          <a:chOff x="0" y="0"/>
          <a:chExt cx="0" cy="0"/>
        </a:xfrm>
      </p:grpSpPr>
    </p:spTree>
    <p:extLst>
      <p:ext uri="{BB962C8B-B14F-4D97-AF65-F5344CB8AC3E}">
        <p14:creationId xmlns:p14="http://schemas.microsoft.com/office/powerpoint/2010/main" val="16818292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theme" Target="../theme/theme3.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1885465902"/>
      </p:ext>
    </p:extLst>
  </p:cSld>
  <p:clrMap bg1="lt1" tx1="dk1" bg2="lt2" tx2="dk2" accent1="accent1" accent2="accent2" accent3="accent3" accent4="accent4" accent5="accent5" accent6="accent6" hlink="hlink" folHlink="folHlink"/>
  <p:sldLayoutIdLst>
    <p:sldLayoutId id="2147483703" r:id="rId1"/>
    <p:sldLayoutId id="2147483704" r:id="rId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4" name="Google Shape;34;p9"/>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3011540783"/>
      </p:ext>
    </p:extLst>
  </p:cSld>
  <p:clrMap bg1="lt1" tx1="dk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 name="Google Shape;17;p4"/>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245927194"/>
      </p:ext>
    </p:extLst>
  </p:cSld>
  <p:clrMap bg1="lt1" tx1="dk1" bg2="dk2" tx2="lt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Shape 87"/>
        <p:cNvGrpSpPr/>
        <p:nvPr/>
      </p:nvGrpSpPr>
      <p:grpSpPr>
        <a:xfrm>
          <a:off x="0" y="0"/>
          <a:ext cx="0" cy="0"/>
          <a:chOff x="0" y="0"/>
          <a:chExt cx="0" cy="0"/>
        </a:xfrm>
      </p:grpSpPr>
      <p:sp>
        <p:nvSpPr>
          <p:cNvPr id="88" name="Google Shape;88;p13"/>
          <p:cNvSpPr txBox="1"/>
          <p:nvPr/>
        </p:nvSpPr>
        <p:spPr>
          <a:xfrm>
            <a:off x="0" y="4229034"/>
            <a:ext cx="9144000" cy="61901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Arial"/>
              <a:buNone/>
            </a:pPr>
            <a:r>
              <a:rPr lang="en-NL" sz="3200" b="1" i="0" u="none" strike="noStrike" cap="none" dirty="0">
                <a:solidFill>
                  <a:schemeClr val="lt1"/>
                </a:solidFill>
                <a:latin typeface="Calibri"/>
                <a:ea typeface="Calibri"/>
                <a:cs typeface="Calibri"/>
                <a:sym typeface="Calibri"/>
              </a:rPr>
              <a:t>Opstelling</a:t>
            </a:r>
            <a:endParaRPr sz="3200" b="0" i="0" u="none" strike="noStrike" cap="none" dirty="0">
              <a:solidFill>
                <a:schemeClr val="lt1"/>
              </a:solidFill>
              <a:latin typeface="Arial"/>
              <a:ea typeface="Arial"/>
              <a:cs typeface="Arial"/>
              <a:sym typeface="Arial"/>
            </a:endParaRPr>
          </a:p>
        </p:txBody>
      </p:sp>
      <p:sp>
        <p:nvSpPr>
          <p:cNvPr id="89" name="Google Shape;89;p13"/>
          <p:cNvSpPr txBox="1"/>
          <p:nvPr/>
        </p:nvSpPr>
        <p:spPr>
          <a:xfrm>
            <a:off x="0" y="4838634"/>
            <a:ext cx="9144000" cy="61901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NL" sz="1600" b="0" i="0" u="none" strike="noStrike" cap="none" dirty="0">
                <a:solidFill>
                  <a:schemeClr val="lt1"/>
                </a:solidFill>
                <a:latin typeface="Calibri"/>
                <a:ea typeface="Calibri"/>
                <a:cs typeface="Calibri"/>
                <a:sym typeface="Calibri"/>
              </a:rPr>
              <a:t>3 oktober</a:t>
            </a:r>
            <a:endParaRPr sz="1600" b="0" i="0" u="none" strike="noStrike" cap="none" dirty="0">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cstate="screen">
            <a:alphaModFix/>
            <a:extLst>
              <a:ext uri="{28A0092B-C50C-407E-A947-70E740481C1C}">
                <a14:useLocalDpi xmlns:a14="http://schemas.microsoft.com/office/drawing/2010/main"/>
              </a:ext>
            </a:extLst>
          </a:blip>
          <a:stretch>
            <a:fillRect/>
          </a:stretch>
        </a:blipFill>
        <a:effectLst/>
      </p:bgPr>
    </p:bg>
    <p:spTree>
      <p:nvGrpSpPr>
        <p:cNvPr id="1" name="Shape 352"/>
        <p:cNvGrpSpPr/>
        <p:nvPr/>
      </p:nvGrpSpPr>
      <p:grpSpPr>
        <a:xfrm>
          <a:off x="0" y="0"/>
          <a:ext cx="0" cy="0"/>
          <a:chOff x="0" y="0"/>
          <a:chExt cx="0" cy="0"/>
        </a:xfrm>
      </p:grpSpPr>
      <p:sp>
        <p:nvSpPr>
          <p:cNvPr id="353" name="Google Shape;353;p23"/>
          <p:cNvSpPr txBox="1"/>
          <p:nvPr/>
        </p:nvSpPr>
        <p:spPr>
          <a:xfrm>
            <a:off x="0" y="4824257"/>
            <a:ext cx="9144000" cy="667346"/>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Arial"/>
              <a:buNone/>
            </a:pPr>
            <a:r>
              <a:rPr lang="en-NL" sz="3200" b="1" i="0" u="none" strike="noStrike" cap="none" dirty="0">
                <a:solidFill>
                  <a:schemeClr val="lt1"/>
                </a:solidFill>
                <a:latin typeface="Calibri"/>
                <a:ea typeface="Calibri"/>
                <a:cs typeface="Calibri"/>
                <a:sym typeface="Calibri"/>
              </a:rPr>
              <a:t>Opstelling</a:t>
            </a:r>
            <a:endParaRPr sz="3200" b="0" i="0" u="none" strike="noStrike" cap="none" dirty="0">
              <a:solidFill>
                <a:schemeClr val="lt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Google Shape;462;p31"/>
          <p:cNvSpPr/>
          <p:nvPr/>
        </p:nvSpPr>
        <p:spPr>
          <a:xfrm>
            <a:off x="385831" y="4034045"/>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63" name="Google Shape;463;p31"/>
          <p:cNvSpPr/>
          <p:nvPr/>
        </p:nvSpPr>
        <p:spPr>
          <a:xfrm>
            <a:off x="1240158" y="4034045"/>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65" name="Google Shape;465;p31"/>
          <p:cNvSpPr/>
          <p:nvPr/>
        </p:nvSpPr>
        <p:spPr>
          <a:xfrm>
            <a:off x="385831" y="4874597"/>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66" name="Google Shape;466;p31"/>
          <p:cNvSpPr/>
          <p:nvPr/>
        </p:nvSpPr>
        <p:spPr>
          <a:xfrm>
            <a:off x="1240158" y="4874597"/>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68" name="Google Shape;468;p31"/>
          <p:cNvSpPr/>
          <p:nvPr/>
        </p:nvSpPr>
        <p:spPr>
          <a:xfrm>
            <a:off x="385819" y="5723600"/>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28" name="Google Shape;463;p31">
            <a:extLst>
              <a:ext uri="{FF2B5EF4-FFF2-40B4-BE49-F238E27FC236}">
                <a16:creationId xmlns:a16="http://schemas.microsoft.com/office/drawing/2014/main" id="{32593E4D-3CFF-F74E-ADF9-208E36835301}"/>
              </a:ext>
            </a:extLst>
          </p:cNvPr>
          <p:cNvSpPr/>
          <p:nvPr/>
        </p:nvSpPr>
        <p:spPr>
          <a:xfrm>
            <a:off x="1240158" y="5725685"/>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29" name="Google Shape;472;p31">
            <a:extLst>
              <a:ext uri="{FF2B5EF4-FFF2-40B4-BE49-F238E27FC236}">
                <a16:creationId xmlns:a16="http://schemas.microsoft.com/office/drawing/2014/main" id="{0D9B20A6-AE90-9D47-AC94-952A4D29C43F}"/>
              </a:ext>
            </a:extLst>
          </p:cNvPr>
          <p:cNvSpPr/>
          <p:nvPr/>
        </p:nvSpPr>
        <p:spPr>
          <a:xfrm>
            <a:off x="2111929" y="4042494"/>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30" name="Google Shape;475;p31">
            <a:extLst>
              <a:ext uri="{FF2B5EF4-FFF2-40B4-BE49-F238E27FC236}">
                <a16:creationId xmlns:a16="http://schemas.microsoft.com/office/drawing/2014/main" id="{0AA99B68-116A-5D4F-869D-A536DB04293F}"/>
              </a:ext>
            </a:extLst>
          </p:cNvPr>
          <p:cNvSpPr/>
          <p:nvPr/>
        </p:nvSpPr>
        <p:spPr>
          <a:xfrm>
            <a:off x="2111929" y="4883046"/>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31" name="Google Shape;478;p31">
            <a:extLst>
              <a:ext uri="{FF2B5EF4-FFF2-40B4-BE49-F238E27FC236}">
                <a16:creationId xmlns:a16="http://schemas.microsoft.com/office/drawing/2014/main" id="{9D5B5E33-DDC6-704B-B966-B03B8C7F648B}"/>
              </a:ext>
            </a:extLst>
          </p:cNvPr>
          <p:cNvSpPr/>
          <p:nvPr/>
        </p:nvSpPr>
        <p:spPr>
          <a:xfrm>
            <a:off x="2064742" y="5732049"/>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32" name="Google Shape;462;p31">
            <a:extLst>
              <a:ext uri="{FF2B5EF4-FFF2-40B4-BE49-F238E27FC236}">
                <a16:creationId xmlns:a16="http://schemas.microsoft.com/office/drawing/2014/main" id="{0C1E9DB7-DB67-8A45-9C55-7A2DA093D632}"/>
              </a:ext>
            </a:extLst>
          </p:cNvPr>
          <p:cNvSpPr/>
          <p:nvPr/>
        </p:nvSpPr>
        <p:spPr>
          <a:xfrm>
            <a:off x="3337019" y="4034045"/>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33" name="Google Shape;463;p31">
            <a:extLst>
              <a:ext uri="{FF2B5EF4-FFF2-40B4-BE49-F238E27FC236}">
                <a16:creationId xmlns:a16="http://schemas.microsoft.com/office/drawing/2014/main" id="{B67A7E62-848C-0643-80B4-B30B9184EC89}"/>
              </a:ext>
            </a:extLst>
          </p:cNvPr>
          <p:cNvSpPr/>
          <p:nvPr/>
        </p:nvSpPr>
        <p:spPr>
          <a:xfrm>
            <a:off x="4191346" y="4034045"/>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34" name="Google Shape;465;p31">
            <a:extLst>
              <a:ext uri="{FF2B5EF4-FFF2-40B4-BE49-F238E27FC236}">
                <a16:creationId xmlns:a16="http://schemas.microsoft.com/office/drawing/2014/main" id="{8581CD56-4A5B-3947-8B42-8664994C184B}"/>
              </a:ext>
            </a:extLst>
          </p:cNvPr>
          <p:cNvSpPr/>
          <p:nvPr/>
        </p:nvSpPr>
        <p:spPr>
          <a:xfrm>
            <a:off x="3337019" y="4874597"/>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35" name="Google Shape;466;p31">
            <a:extLst>
              <a:ext uri="{FF2B5EF4-FFF2-40B4-BE49-F238E27FC236}">
                <a16:creationId xmlns:a16="http://schemas.microsoft.com/office/drawing/2014/main" id="{6E8F72F1-72D7-F14A-9640-5FC8AC316CF0}"/>
              </a:ext>
            </a:extLst>
          </p:cNvPr>
          <p:cNvSpPr/>
          <p:nvPr/>
        </p:nvSpPr>
        <p:spPr>
          <a:xfrm>
            <a:off x="4191346" y="4874597"/>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36" name="Google Shape;468;p31">
            <a:extLst>
              <a:ext uri="{FF2B5EF4-FFF2-40B4-BE49-F238E27FC236}">
                <a16:creationId xmlns:a16="http://schemas.microsoft.com/office/drawing/2014/main" id="{F4266BF5-07A9-4948-A6C7-5CA0D9AF48DF}"/>
              </a:ext>
            </a:extLst>
          </p:cNvPr>
          <p:cNvSpPr/>
          <p:nvPr/>
        </p:nvSpPr>
        <p:spPr>
          <a:xfrm>
            <a:off x="3337007" y="5723600"/>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37" name="Google Shape;463;p31">
            <a:extLst>
              <a:ext uri="{FF2B5EF4-FFF2-40B4-BE49-F238E27FC236}">
                <a16:creationId xmlns:a16="http://schemas.microsoft.com/office/drawing/2014/main" id="{E2532CC4-C0E2-8440-8D9D-FF76EEC46FA9}"/>
              </a:ext>
            </a:extLst>
          </p:cNvPr>
          <p:cNvSpPr/>
          <p:nvPr/>
        </p:nvSpPr>
        <p:spPr>
          <a:xfrm>
            <a:off x="4191346" y="5725685"/>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38" name="Google Shape;472;p31">
            <a:extLst>
              <a:ext uri="{FF2B5EF4-FFF2-40B4-BE49-F238E27FC236}">
                <a16:creationId xmlns:a16="http://schemas.microsoft.com/office/drawing/2014/main" id="{4F2D0FED-837C-614A-B458-343CBDDFC4A3}"/>
              </a:ext>
            </a:extLst>
          </p:cNvPr>
          <p:cNvSpPr/>
          <p:nvPr/>
        </p:nvSpPr>
        <p:spPr>
          <a:xfrm>
            <a:off x="5063117" y="4042494"/>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39" name="Google Shape;475;p31">
            <a:extLst>
              <a:ext uri="{FF2B5EF4-FFF2-40B4-BE49-F238E27FC236}">
                <a16:creationId xmlns:a16="http://schemas.microsoft.com/office/drawing/2014/main" id="{BB4BAE21-4D1A-3A4D-ABFE-E14D9F8D25F3}"/>
              </a:ext>
            </a:extLst>
          </p:cNvPr>
          <p:cNvSpPr/>
          <p:nvPr/>
        </p:nvSpPr>
        <p:spPr>
          <a:xfrm>
            <a:off x="5063117" y="4883046"/>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0" name="Google Shape;478;p31">
            <a:extLst>
              <a:ext uri="{FF2B5EF4-FFF2-40B4-BE49-F238E27FC236}">
                <a16:creationId xmlns:a16="http://schemas.microsoft.com/office/drawing/2014/main" id="{B79F3161-2467-8B4A-A633-E71C3E470C4C}"/>
              </a:ext>
            </a:extLst>
          </p:cNvPr>
          <p:cNvSpPr/>
          <p:nvPr/>
        </p:nvSpPr>
        <p:spPr>
          <a:xfrm>
            <a:off x="5015930" y="5732049"/>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1" name="Google Shape;462;p31">
            <a:extLst>
              <a:ext uri="{FF2B5EF4-FFF2-40B4-BE49-F238E27FC236}">
                <a16:creationId xmlns:a16="http://schemas.microsoft.com/office/drawing/2014/main" id="{D7F77A1C-640C-6E4D-82CD-42383E3055F4}"/>
              </a:ext>
            </a:extLst>
          </p:cNvPr>
          <p:cNvSpPr/>
          <p:nvPr/>
        </p:nvSpPr>
        <p:spPr>
          <a:xfrm>
            <a:off x="6265423" y="4034045"/>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2" name="Google Shape;463;p31">
            <a:extLst>
              <a:ext uri="{FF2B5EF4-FFF2-40B4-BE49-F238E27FC236}">
                <a16:creationId xmlns:a16="http://schemas.microsoft.com/office/drawing/2014/main" id="{17511F39-1ACD-AF41-8703-E34AC0991D42}"/>
              </a:ext>
            </a:extLst>
          </p:cNvPr>
          <p:cNvSpPr/>
          <p:nvPr/>
        </p:nvSpPr>
        <p:spPr>
          <a:xfrm>
            <a:off x="7119750" y="4034045"/>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3" name="Google Shape;465;p31">
            <a:extLst>
              <a:ext uri="{FF2B5EF4-FFF2-40B4-BE49-F238E27FC236}">
                <a16:creationId xmlns:a16="http://schemas.microsoft.com/office/drawing/2014/main" id="{017C8719-BA22-0641-8BCD-EDA5B4B643B0}"/>
              </a:ext>
            </a:extLst>
          </p:cNvPr>
          <p:cNvSpPr/>
          <p:nvPr/>
        </p:nvSpPr>
        <p:spPr>
          <a:xfrm>
            <a:off x="6265423" y="4874597"/>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4" name="Google Shape;466;p31">
            <a:extLst>
              <a:ext uri="{FF2B5EF4-FFF2-40B4-BE49-F238E27FC236}">
                <a16:creationId xmlns:a16="http://schemas.microsoft.com/office/drawing/2014/main" id="{43905DFF-326C-1C48-8652-4DA13F2361F2}"/>
              </a:ext>
            </a:extLst>
          </p:cNvPr>
          <p:cNvSpPr/>
          <p:nvPr/>
        </p:nvSpPr>
        <p:spPr>
          <a:xfrm>
            <a:off x="7119750" y="4874597"/>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5" name="Google Shape;468;p31">
            <a:extLst>
              <a:ext uri="{FF2B5EF4-FFF2-40B4-BE49-F238E27FC236}">
                <a16:creationId xmlns:a16="http://schemas.microsoft.com/office/drawing/2014/main" id="{AA1BF1AF-2438-3E49-8FE6-1B88F789C64A}"/>
              </a:ext>
            </a:extLst>
          </p:cNvPr>
          <p:cNvSpPr/>
          <p:nvPr/>
        </p:nvSpPr>
        <p:spPr>
          <a:xfrm>
            <a:off x="6265411" y="5723600"/>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6" name="Google Shape;463;p31">
            <a:extLst>
              <a:ext uri="{FF2B5EF4-FFF2-40B4-BE49-F238E27FC236}">
                <a16:creationId xmlns:a16="http://schemas.microsoft.com/office/drawing/2014/main" id="{6B7A4FA3-B783-7D49-BDA6-1FA04D17DE1C}"/>
              </a:ext>
            </a:extLst>
          </p:cNvPr>
          <p:cNvSpPr/>
          <p:nvPr/>
        </p:nvSpPr>
        <p:spPr>
          <a:xfrm>
            <a:off x="7119750" y="5725685"/>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7" name="Google Shape;472;p31">
            <a:extLst>
              <a:ext uri="{FF2B5EF4-FFF2-40B4-BE49-F238E27FC236}">
                <a16:creationId xmlns:a16="http://schemas.microsoft.com/office/drawing/2014/main" id="{51B380E5-15DD-8D4C-9374-5AAE80241552}"/>
              </a:ext>
            </a:extLst>
          </p:cNvPr>
          <p:cNvSpPr/>
          <p:nvPr/>
        </p:nvSpPr>
        <p:spPr>
          <a:xfrm>
            <a:off x="7991521" y="4042494"/>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8" name="Google Shape;475;p31">
            <a:extLst>
              <a:ext uri="{FF2B5EF4-FFF2-40B4-BE49-F238E27FC236}">
                <a16:creationId xmlns:a16="http://schemas.microsoft.com/office/drawing/2014/main" id="{E5B94CAE-B190-DB44-8CC9-5E5FDCD2F8E4}"/>
              </a:ext>
            </a:extLst>
          </p:cNvPr>
          <p:cNvSpPr/>
          <p:nvPr/>
        </p:nvSpPr>
        <p:spPr>
          <a:xfrm>
            <a:off x="7991521" y="4883046"/>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9" name="Google Shape;478;p31">
            <a:extLst>
              <a:ext uri="{FF2B5EF4-FFF2-40B4-BE49-F238E27FC236}">
                <a16:creationId xmlns:a16="http://schemas.microsoft.com/office/drawing/2014/main" id="{DB2EFF77-B03E-9143-956C-338EB248618F}"/>
              </a:ext>
            </a:extLst>
          </p:cNvPr>
          <p:cNvSpPr/>
          <p:nvPr/>
        </p:nvSpPr>
        <p:spPr>
          <a:xfrm>
            <a:off x="7944334" y="5732049"/>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363910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91"/>
        <p:cNvGrpSpPr/>
        <p:nvPr/>
      </p:nvGrpSpPr>
      <p:grpSpPr>
        <a:xfrm>
          <a:off x="0" y="0"/>
          <a:ext cx="0" cy="0"/>
          <a:chOff x="0" y="0"/>
          <a:chExt cx="0" cy="0"/>
        </a:xfrm>
      </p:grpSpPr>
      <p:sp>
        <p:nvSpPr>
          <p:cNvPr id="492" name="Google Shape;492;p32"/>
          <p:cNvSpPr txBox="1"/>
          <p:nvPr/>
        </p:nvSpPr>
        <p:spPr>
          <a:xfrm>
            <a:off x="0" y="554181"/>
            <a:ext cx="9144000" cy="667200"/>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r>
              <a:rPr kumimoji="0" lang="en-NL" sz="3200" b="1" i="0" u="none" strike="noStrike" kern="0" cap="none" spc="0" normalizeH="0" baseline="0" noProof="0" dirty="0">
                <a:ln>
                  <a:noFill/>
                </a:ln>
                <a:solidFill>
                  <a:srgbClr val="000000"/>
                </a:solidFill>
                <a:effectLst/>
                <a:uLnTx/>
                <a:uFillTx/>
                <a:latin typeface="Calibri"/>
                <a:ea typeface="Calibri"/>
                <a:cs typeface="Calibri"/>
                <a:sym typeface="Calibri"/>
              </a:rPr>
              <a:t>Hoe we werken</a:t>
            </a:r>
            <a:endParaRPr kumimoji="0" sz="32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93" name="Google Shape;493;p32"/>
          <p:cNvSpPr/>
          <p:nvPr/>
        </p:nvSpPr>
        <p:spPr>
          <a:xfrm>
            <a:off x="509385" y="5842119"/>
            <a:ext cx="8216100" cy="461700"/>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2400"/>
              <a:buFont typeface="Calibri"/>
              <a:buNone/>
              <a:tabLst/>
              <a:defRPr/>
            </a:pPr>
            <a:r>
              <a:rPr kumimoji="0" lang="nl-NL" sz="2400" b="1" i="0" u="none" strike="noStrike" kern="0" cap="none" spc="0" normalizeH="0" baseline="0" noProof="0" dirty="0">
                <a:ln>
                  <a:noFill/>
                </a:ln>
                <a:solidFill>
                  <a:srgbClr val="000000"/>
                </a:solidFill>
                <a:effectLst/>
                <a:uLnTx/>
                <a:uFillTx/>
                <a:latin typeface="Calibri"/>
                <a:ea typeface="Calibri"/>
                <a:cs typeface="Calibri"/>
                <a:sym typeface="Calibri"/>
              </a:rPr>
              <a:t>Rustig aan, er zal een heleboel te beleven zijn</a:t>
            </a:r>
            <a:endParaRPr kumimoji="0" sz="2400" b="1"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400"/>
              <a:buFont typeface="Calibri"/>
              <a:buNone/>
              <a:tabLst/>
              <a:defRPr/>
            </a:pPr>
            <a:endParaRPr kumimoji="0" sz="2400" b="1"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494" name="Google Shape;494;p32"/>
          <p:cNvSpPr txBox="1"/>
          <p:nvPr/>
        </p:nvSpPr>
        <p:spPr>
          <a:xfrm>
            <a:off x="509375" y="1584325"/>
            <a:ext cx="3724200" cy="3508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nl-NL" sz="1400" b="1" i="0" u="none" strike="noStrike" kern="0" cap="none" spc="0" normalizeH="0" baseline="0" noProof="0" dirty="0">
                <a:ln>
                  <a:noFill/>
                </a:ln>
                <a:solidFill>
                  <a:srgbClr val="000000"/>
                </a:solidFill>
                <a:effectLst/>
                <a:uLnTx/>
                <a:uFillTx/>
                <a:latin typeface="Calibri"/>
                <a:ea typeface="Calibri"/>
                <a:cs typeface="Calibri"/>
                <a:sym typeface="Calibri"/>
              </a:rPr>
              <a:t>Alles is vertrouwelijk</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1"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NL" sz="1400" b="1" i="0" u="none" strike="noStrike" kern="0" cap="none" spc="0" normalizeH="0" baseline="0" noProof="0" dirty="0">
                <a:ln>
                  <a:noFill/>
                </a:ln>
                <a:solidFill>
                  <a:srgbClr val="000000"/>
                </a:solidFill>
                <a:effectLst/>
                <a:uLnTx/>
                <a:uFillTx/>
                <a:latin typeface="Calibri"/>
                <a:ea typeface="Calibri"/>
                <a:cs typeface="Calibri"/>
                <a:sym typeface="Calibri"/>
              </a:rPr>
              <a:t>Je avatar/afbeelding</a:t>
            </a:r>
            <a:endParaRPr kumimoji="0" sz="1400" b="1"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317500" algn="l" defTabSz="914400" rtl="0" eaLnBrk="1" fontAlgn="auto" latinLnBrk="0" hangingPunct="1">
              <a:lnSpc>
                <a:spcPct val="100000"/>
              </a:lnSpc>
              <a:spcBef>
                <a:spcPts val="0"/>
              </a:spcBef>
              <a:spcAft>
                <a:spcPts val="0"/>
              </a:spcAft>
              <a:buClr>
                <a:srgbClr val="000000"/>
              </a:buClr>
              <a:buSzPts val="1400"/>
              <a:buFont typeface="Calibri"/>
              <a:buChar char="●"/>
              <a:tabLst/>
              <a:defRPr/>
            </a:pPr>
            <a:r>
              <a:rPr kumimoji="0" lang="en-NL" sz="1400" b="0" i="0" u="none" strike="noStrike" kern="0" cap="none" spc="0" normalizeH="0" baseline="0" noProof="0" dirty="0">
                <a:ln>
                  <a:noFill/>
                </a:ln>
                <a:solidFill>
                  <a:srgbClr val="000000"/>
                </a:solidFill>
                <a:effectLst/>
                <a:uLnTx/>
                <a:uFillTx/>
                <a:latin typeface="Calibri"/>
                <a:ea typeface="Calibri"/>
                <a:cs typeface="Calibri"/>
                <a:sym typeface="Calibri"/>
              </a:rPr>
              <a:t>Kies je avatar en vul je naam in</a:t>
            </a:r>
          </a:p>
          <a:p>
            <a:pPr marL="457200" marR="0" lvl="0" indent="-317500" algn="l" defTabSz="914400" rtl="0" eaLnBrk="1" fontAlgn="auto" latinLnBrk="0" hangingPunct="1">
              <a:lnSpc>
                <a:spcPct val="100000"/>
              </a:lnSpc>
              <a:spcBef>
                <a:spcPts val="0"/>
              </a:spcBef>
              <a:spcAft>
                <a:spcPts val="0"/>
              </a:spcAft>
              <a:buClr>
                <a:srgbClr val="000000"/>
              </a:buClr>
              <a:buSzPts val="1400"/>
              <a:buFont typeface="Calibri"/>
              <a:buChar char="●"/>
              <a:tabLst/>
              <a:defRPr/>
            </a:pPr>
            <a:r>
              <a:rPr lang="en-NL" sz="1400" kern="0" dirty="0">
                <a:solidFill>
                  <a:srgbClr val="000000"/>
                </a:solidFill>
                <a:latin typeface="Calibri"/>
                <a:ea typeface="Calibri"/>
                <a:cs typeface="Calibri"/>
                <a:sym typeface="Calibri"/>
              </a:rPr>
              <a:t>Plaats je avatar buiten de cirkel</a:t>
            </a:r>
            <a:endParaRPr kumimoji="0" sz="14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317500" algn="l" defTabSz="914400" rtl="0" eaLnBrk="1" fontAlgn="auto" latinLnBrk="0" hangingPunct="1">
              <a:lnSpc>
                <a:spcPct val="100000"/>
              </a:lnSpc>
              <a:spcBef>
                <a:spcPts val="0"/>
              </a:spcBef>
              <a:spcAft>
                <a:spcPts val="0"/>
              </a:spcAft>
              <a:buClr>
                <a:srgbClr val="000000"/>
              </a:buClr>
              <a:buSzPts val="1400"/>
              <a:buFont typeface="Calibri"/>
              <a:buChar char="●"/>
              <a:tabLst/>
              <a:defRPr/>
            </a:pPr>
            <a:r>
              <a:rPr kumimoji="0" lang="nl-NL" sz="1400" b="0" i="0" u="none" strike="noStrike" kern="0" cap="none" spc="0" normalizeH="0" baseline="0" noProof="0" dirty="0">
                <a:ln>
                  <a:noFill/>
                </a:ln>
                <a:solidFill>
                  <a:srgbClr val="000000"/>
                </a:solidFill>
                <a:effectLst/>
                <a:uLnTx/>
                <a:uFillTx/>
                <a:latin typeface="Calibri"/>
                <a:ea typeface="Calibri"/>
                <a:cs typeface="Calibri"/>
                <a:sym typeface="Calibri"/>
              </a:rPr>
              <a:t>Je bent vrij om buiten de cirkel te bewegen</a:t>
            </a:r>
            <a:endParaRPr kumimoji="0" sz="14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NL" sz="1400" b="1" i="0" u="none" strike="noStrike" kern="0" cap="none" spc="0" normalizeH="0" baseline="0" noProof="0" dirty="0">
                <a:ln>
                  <a:noFill/>
                </a:ln>
                <a:solidFill>
                  <a:srgbClr val="000000"/>
                </a:solidFill>
                <a:effectLst/>
                <a:uLnTx/>
                <a:uFillTx/>
                <a:latin typeface="Calibri"/>
                <a:ea typeface="Calibri"/>
                <a:cs typeface="Calibri"/>
                <a:sym typeface="Calibri"/>
              </a:rPr>
              <a:t>Als je wordt genoemd </a:t>
            </a:r>
            <a:endParaRPr kumimoji="0" sz="1400" b="1"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317500" algn="l" defTabSz="914400" rtl="0" eaLnBrk="1" fontAlgn="auto" latinLnBrk="0" hangingPunct="1">
              <a:lnSpc>
                <a:spcPct val="100000"/>
              </a:lnSpc>
              <a:spcBef>
                <a:spcPts val="0"/>
              </a:spcBef>
              <a:spcAft>
                <a:spcPts val="0"/>
              </a:spcAft>
              <a:buClr>
                <a:srgbClr val="000000"/>
              </a:buClr>
              <a:buSzPts val="1400"/>
              <a:buFont typeface="Calibri"/>
              <a:buChar char="●"/>
              <a:tabLst/>
              <a:defRPr/>
            </a:pPr>
            <a:r>
              <a:rPr lang="en-NL" sz="1400" kern="0" dirty="0">
                <a:solidFill>
                  <a:srgbClr val="000000"/>
                </a:solidFill>
                <a:latin typeface="Calibri"/>
                <a:ea typeface="Calibri"/>
                <a:cs typeface="Calibri"/>
                <a:sym typeface="Calibri"/>
              </a:rPr>
              <a:t>Z</a:t>
            </a:r>
            <a:r>
              <a:rPr kumimoji="0" lang="en-NL" sz="1400" b="0" i="0" u="none" strike="noStrike" kern="0" cap="none" spc="0" normalizeH="0" baseline="0" noProof="0" dirty="0">
                <a:ln>
                  <a:noFill/>
                </a:ln>
                <a:solidFill>
                  <a:srgbClr val="000000"/>
                </a:solidFill>
                <a:effectLst/>
                <a:uLnTx/>
                <a:uFillTx/>
                <a:latin typeface="Calibri"/>
                <a:ea typeface="Calibri"/>
                <a:cs typeface="Calibri"/>
                <a:sym typeface="Calibri"/>
              </a:rPr>
              <a:t>et je microfoon aan</a:t>
            </a:r>
            <a:endParaRPr kumimoji="0" sz="14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317500" algn="l" defTabSz="914400" rtl="0" eaLnBrk="1" fontAlgn="auto" latinLnBrk="0" hangingPunct="1">
              <a:lnSpc>
                <a:spcPct val="100000"/>
              </a:lnSpc>
              <a:spcBef>
                <a:spcPts val="0"/>
              </a:spcBef>
              <a:spcAft>
                <a:spcPts val="0"/>
              </a:spcAft>
              <a:buClr>
                <a:srgbClr val="000000"/>
              </a:buClr>
              <a:buSzPts val="1400"/>
              <a:buFont typeface="Calibri"/>
              <a:buChar char="●"/>
              <a:tabLst/>
              <a:defRPr/>
            </a:pPr>
            <a:r>
              <a:rPr kumimoji="0" lang="en-NL" sz="1400" b="0" i="0" u="none" strike="noStrike" kern="0" cap="none" spc="0" normalizeH="0" baseline="0" noProof="0" dirty="0">
                <a:ln>
                  <a:noFill/>
                </a:ln>
                <a:solidFill>
                  <a:srgbClr val="000000"/>
                </a:solidFill>
                <a:effectLst/>
                <a:uLnTx/>
                <a:uFillTx/>
                <a:latin typeface="Calibri"/>
                <a:ea typeface="Calibri"/>
                <a:cs typeface="Calibri"/>
                <a:sym typeface="Calibri"/>
              </a:rPr>
              <a:t>Geef je avatar de kleur voor die je representeert</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nl-NL" sz="1400" b="1" i="0" u="none" strike="noStrike" kern="0" cap="none" spc="0" normalizeH="0" baseline="0" noProof="0" dirty="0">
                <a:ln>
                  <a:noFill/>
                </a:ln>
                <a:solidFill>
                  <a:srgbClr val="000000"/>
                </a:solidFill>
                <a:effectLst/>
                <a:uLnTx/>
                <a:uFillTx/>
                <a:latin typeface="Calibri"/>
                <a:ea typeface="Calibri"/>
                <a:cs typeface="Calibri"/>
                <a:sym typeface="Calibri"/>
              </a:rPr>
              <a:t>Iets te melden?</a:t>
            </a:r>
            <a:endParaRPr kumimoji="0" sz="1400" b="1"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317500" algn="l" defTabSz="914400" rtl="0" eaLnBrk="1" fontAlgn="auto" latinLnBrk="0" hangingPunct="1">
              <a:lnSpc>
                <a:spcPct val="100000"/>
              </a:lnSpc>
              <a:spcBef>
                <a:spcPts val="0"/>
              </a:spcBef>
              <a:spcAft>
                <a:spcPts val="0"/>
              </a:spcAft>
              <a:buClr>
                <a:srgbClr val="000000"/>
              </a:buClr>
              <a:buSzPts val="1400"/>
              <a:buFont typeface="Calibri"/>
              <a:buChar char="●"/>
              <a:tabLst/>
              <a:defRPr/>
            </a:pPr>
            <a:r>
              <a:rPr lang="en-NL" sz="1400" kern="0" dirty="0">
                <a:solidFill>
                  <a:srgbClr val="000000"/>
                </a:solidFill>
                <a:latin typeface="Calibri"/>
                <a:ea typeface="Calibri"/>
                <a:cs typeface="Calibri"/>
                <a:sym typeface="Calibri"/>
              </a:rPr>
              <a:t>Maak jezelf bekend bij de opsteller</a:t>
            </a:r>
            <a:r>
              <a:rPr kumimoji="0" lang="en-NL" sz="1400" b="0" i="0" u="none" strike="noStrike" kern="0" cap="none" spc="0" normalizeH="0" baseline="0" noProof="0" dirty="0">
                <a:ln>
                  <a:noFill/>
                </a:ln>
                <a:solidFill>
                  <a:srgbClr val="000000"/>
                </a:solidFill>
                <a:effectLst/>
                <a:uLnTx/>
                <a:uFillTx/>
                <a:latin typeface="Calibri"/>
                <a:ea typeface="Calibri"/>
                <a:cs typeface="Calibri"/>
                <a:sym typeface="Calibri"/>
              </a:rPr>
              <a:t> (zwaai, toon je hand of spreek)</a:t>
            </a:r>
            <a:endParaRPr kumimoji="0" sz="14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pic>
        <p:nvPicPr>
          <p:cNvPr id="495" name="Google Shape;495;p32" descr="A picture containing clock&#10;&#10;Description automatically generated"/>
          <p:cNvPicPr preferRelativeResize="0"/>
          <p:nvPr/>
        </p:nvPicPr>
        <p:blipFill rotWithShape="1">
          <a:blip r:embed="rId3">
            <a:alphaModFix/>
          </a:blip>
          <a:srcRect l="13563" r="14711"/>
          <a:stretch/>
        </p:blipFill>
        <p:spPr>
          <a:xfrm>
            <a:off x="4700025" y="1584319"/>
            <a:ext cx="4025459" cy="3156985"/>
          </a:xfrm>
          <a:prstGeom prst="rect">
            <a:avLst/>
          </a:prstGeom>
          <a:noFill/>
          <a:ln>
            <a:noFill/>
          </a:ln>
        </p:spPr>
      </p:pic>
    </p:spTree>
    <p:extLst>
      <p:ext uri="{BB962C8B-B14F-4D97-AF65-F5344CB8AC3E}">
        <p14:creationId xmlns:p14="http://schemas.microsoft.com/office/powerpoint/2010/main" val="404005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2" name="Google Shape;502;p33"/>
          <p:cNvSpPr/>
          <p:nvPr/>
        </p:nvSpPr>
        <p:spPr>
          <a:xfrm>
            <a:off x="2456483" y="1290589"/>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3" name="Google Shape;503;p33"/>
          <p:cNvSpPr/>
          <p:nvPr/>
        </p:nvSpPr>
        <p:spPr>
          <a:xfrm>
            <a:off x="3304736" y="1299038"/>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0" tIns="0" rIns="0" bIns="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4" name="Google Shape;504;p33"/>
          <p:cNvSpPr/>
          <p:nvPr/>
        </p:nvSpPr>
        <p:spPr>
          <a:xfrm>
            <a:off x="1602156" y="2131141"/>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0" tIns="0" rIns="0" bIns="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05" name="Google Shape;505;p33"/>
          <p:cNvSpPr/>
          <p:nvPr/>
        </p:nvSpPr>
        <p:spPr>
          <a:xfrm>
            <a:off x="2456483" y="2131141"/>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0" tIns="0" rIns="0" bIns="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r>
              <a:rPr kumimoji="0" lang="en-NL" sz="800" b="0" i="0" u="none" strike="noStrike" kern="0" cap="none" spc="0" normalizeH="0" baseline="0" noProof="0" dirty="0">
                <a:ln>
                  <a:noFill/>
                </a:ln>
                <a:solidFill>
                  <a:srgbClr val="000000"/>
                </a:solidFill>
                <a:effectLst/>
                <a:uLnTx/>
                <a:uFillTx/>
                <a:latin typeface="Arial"/>
                <a:cs typeface="Arial"/>
                <a:sym typeface="Arial"/>
              </a:rPr>
              <a:t>Je naam</a:t>
            </a: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06" name="Google Shape;506;p33"/>
          <p:cNvSpPr/>
          <p:nvPr/>
        </p:nvSpPr>
        <p:spPr>
          <a:xfrm>
            <a:off x="3304736" y="2139590"/>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0" tIns="0" rIns="0" bIns="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7" name="Google Shape;507;p33"/>
          <p:cNvSpPr/>
          <p:nvPr/>
        </p:nvSpPr>
        <p:spPr>
          <a:xfrm>
            <a:off x="1602156" y="2971693"/>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8" name="Google Shape;508;p33"/>
          <p:cNvSpPr/>
          <p:nvPr/>
        </p:nvSpPr>
        <p:spPr>
          <a:xfrm>
            <a:off x="2456483" y="2971693"/>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9" name="Google Shape;509;p33"/>
          <p:cNvSpPr/>
          <p:nvPr/>
        </p:nvSpPr>
        <p:spPr>
          <a:xfrm>
            <a:off x="3304736" y="2980142"/>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0" name="Google Shape;510;p33"/>
          <p:cNvSpPr/>
          <p:nvPr/>
        </p:nvSpPr>
        <p:spPr>
          <a:xfrm>
            <a:off x="1602156" y="3812245"/>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1" name="Google Shape;511;p33"/>
          <p:cNvSpPr/>
          <p:nvPr/>
        </p:nvSpPr>
        <p:spPr>
          <a:xfrm>
            <a:off x="2456483" y="3812245"/>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2" name="Google Shape;512;p33"/>
          <p:cNvSpPr/>
          <p:nvPr/>
        </p:nvSpPr>
        <p:spPr>
          <a:xfrm>
            <a:off x="3304736" y="3820694"/>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3" name="Google Shape;513;p33"/>
          <p:cNvSpPr/>
          <p:nvPr/>
        </p:nvSpPr>
        <p:spPr>
          <a:xfrm>
            <a:off x="1602156" y="4652797"/>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4" name="Google Shape;514;p33"/>
          <p:cNvSpPr/>
          <p:nvPr/>
        </p:nvSpPr>
        <p:spPr>
          <a:xfrm>
            <a:off x="2456483" y="4652797"/>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5" name="Google Shape;515;p33"/>
          <p:cNvSpPr/>
          <p:nvPr/>
        </p:nvSpPr>
        <p:spPr>
          <a:xfrm>
            <a:off x="3304736" y="4661246"/>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6" name="Google Shape;516;p33"/>
          <p:cNvSpPr/>
          <p:nvPr/>
        </p:nvSpPr>
        <p:spPr>
          <a:xfrm>
            <a:off x="1649331" y="5501800"/>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7" name="Google Shape;517;p33"/>
          <p:cNvSpPr/>
          <p:nvPr/>
        </p:nvSpPr>
        <p:spPr>
          <a:xfrm>
            <a:off x="2503658" y="5501800"/>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8" name="Google Shape;518;p33"/>
          <p:cNvSpPr/>
          <p:nvPr/>
        </p:nvSpPr>
        <p:spPr>
          <a:xfrm>
            <a:off x="3351911" y="5510249"/>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9" name="Google Shape;519;p33"/>
          <p:cNvSpPr/>
          <p:nvPr/>
        </p:nvSpPr>
        <p:spPr>
          <a:xfrm>
            <a:off x="4560898" y="1290589"/>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0" name="Google Shape;520;p33"/>
          <p:cNvSpPr/>
          <p:nvPr/>
        </p:nvSpPr>
        <p:spPr>
          <a:xfrm>
            <a:off x="5415225" y="1290589"/>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1" name="Google Shape;521;p33"/>
          <p:cNvSpPr/>
          <p:nvPr/>
        </p:nvSpPr>
        <p:spPr>
          <a:xfrm>
            <a:off x="6263478" y="1299038"/>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2" name="Google Shape;522;p33"/>
          <p:cNvSpPr/>
          <p:nvPr/>
        </p:nvSpPr>
        <p:spPr>
          <a:xfrm>
            <a:off x="4560898" y="2131141"/>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3" name="Google Shape;523;p33"/>
          <p:cNvSpPr/>
          <p:nvPr/>
        </p:nvSpPr>
        <p:spPr>
          <a:xfrm>
            <a:off x="5415225" y="2131141"/>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4" name="Google Shape;524;p33"/>
          <p:cNvSpPr/>
          <p:nvPr/>
        </p:nvSpPr>
        <p:spPr>
          <a:xfrm>
            <a:off x="6263478" y="2139590"/>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5" name="Google Shape;525;p33"/>
          <p:cNvSpPr/>
          <p:nvPr/>
        </p:nvSpPr>
        <p:spPr>
          <a:xfrm>
            <a:off x="4560898" y="2971693"/>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6" name="Google Shape;526;p33"/>
          <p:cNvSpPr/>
          <p:nvPr/>
        </p:nvSpPr>
        <p:spPr>
          <a:xfrm>
            <a:off x="5415225" y="2971693"/>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7" name="Google Shape;527;p33"/>
          <p:cNvSpPr/>
          <p:nvPr/>
        </p:nvSpPr>
        <p:spPr>
          <a:xfrm>
            <a:off x="6263478" y="2980142"/>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8" name="Google Shape;528;p33"/>
          <p:cNvSpPr/>
          <p:nvPr/>
        </p:nvSpPr>
        <p:spPr>
          <a:xfrm>
            <a:off x="4560898" y="3812245"/>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9" name="Google Shape;529;p33"/>
          <p:cNvSpPr/>
          <p:nvPr/>
        </p:nvSpPr>
        <p:spPr>
          <a:xfrm>
            <a:off x="5415225" y="3812245"/>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0" name="Google Shape;530;p33"/>
          <p:cNvSpPr/>
          <p:nvPr/>
        </p:nvSpPr>
        <p:spPr>
          <a:xfrm>
            <a:off x="6263478" y="3820694"/>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1" name="Google Shape;531;p33"/>
          <p:cNvSpPr/>
          <p:nvPr/>
        </p:nvSpPr>
        <p:spPr>
          <a:xfrm>
            <a:off x="4560898" y="4652797"/>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2" name="Google Shape;532;p33"/>
          <p:cNvSpPr/>
          <p:nvPr/>
        </p:nvSpPr>
        <p:spPr>
          <a:xfrm>
            <a:off x="5415225" y="4652797"/>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3" name="Google Shape;533;p33"/>
          <p:cNvSpPr/>
          <p:nvPr/>
        </p:nvSpPr>
        <p:spPr>
          <a:xfrm>
            <a:off x="6263478" y="4661246"/>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4" name="Google Shape;534;p33"/>
          <p:cNvSpPr/>
          <p:nvPr/>
        </p:nvSpPr>
        <p:spPr>
          <a:xfrm>
            <a:off x="4608073" y="5501800"/>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5" name="Google Shape;535;p33"/>
          <p:cNvSpPr/>
          <p:nvPr/>
        </p:nvSpPr>
        <p:spPr>
          <a:xfrm>
            <a:off x="5415225" y="5501800"/>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6" name="Google Shape;536;p33"/>
          <p:cNvSpPr/>
          <p:nvPr/>
        </p:nvSpPr>
        <p:spPr>
          <a:xfrm>
            <a:off x="6263478" y="5510249"/>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7" name="Google Shape;537;p33"/>
          <p:cNvSpPr txBox="1"/>
          <p:nvPr/>
        </p:nvSpPr>
        <p:spPr>
          <a:xfrm>
            <a:off x="0" y="554181"/>
            <a:ext cx="9144000" cy="369332"/>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NL" sz="1800" b="1" i="0" u="none" strike="noStrike" kern="0" cap="none" spc="0" normalizeH="0" baseline="0" noProof="0">
                <a:ln>
                  <a:noFill/>
                </a:ln>
                <a:solidFill>
                  <a:srgbClr val="000000"/>
                </a:solidFill>
                <a:effectLst/>
                <a:uLnTx/>
                <a:uFillTx/>
                <a:latin typeface="Calibri"/>
                <a:ea typeface="Calibri"/>
                <a:cs typeface="Calibri"/>
                <a:sym typeface="Calibri"/>
              </a:rPr>
              <a:t>Copy (CTRL+C) an element representing you</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8" name="Google Shape;538;p33"/>
          <p:cNvSpPr/>
          <p:nvPr/>
        </p:nvSpPr>
        <p:spPr>
          <a:xfrm>
            <a:off x="1602156" y="1290591"/>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0" tIns="0" rIns="0" bIns="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345849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42"/>
        <p:cNvGrpSpPr/>
        <p:nvPr/>
      </p:nvGrpSpPr>
      <p:grpSpPr>
        <a:xfrm>
          <a:off x="0" y="0"/>
          <a:ext cx="0" cy="0"/>
          <a:chOff x="0" y="0"/>
          <a:chExt cx="0" cy="0"/>
        </a:xfrm>
      </p:grpSpPr>
    </p:spTree>
    <p:extLst>
      <p:ext uri="{BB962C8B-B14F-4D97-AF65-F5344CB8AC3E}">
        <p14:creationId xmlns:p14="http://schemas.microsoft.com/office/powerpoint/2010/main" val="3285291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p:nvPr/>
        </p:nvSpPr>
        <p:spPr>
          <a:xfrm>
            <a:off x="0" y="554181"/>
            <a:ext cx="9144000" cy="667346"/>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Arial"/>
              <a:buNone/>
            </a:pPr>
            <a:r>
              <a:rPr lang="en-NL" sz="3200" b="1" i="0" u="none" strike="noStrike" cap="none" dirty="0">
                <a:solidFill>
                  <a:schemeClr val="dk1"/>
                </a:solidFill>
                <a:latin typeface="Calibri"/>
                <a:ea typeface="Calibri"/>
                <a:cs typeface="Calibri"/>
                <a:sym typeface="Calibri"/>
              </a:rPr>
              <a:t>Online Fields – hoe werkt het?</a:t>
            </a:r>
            <a:endParaRPr dirty="0"/>
          </a:p>
          <a:p>
            <a:pPr marL="0" marR="0" lvl="0" indent="0" algn="ctr" rtl="0">
              <a:lnSpc>
                <a:spcPct val="100000"/>
              </a:lnSpc>
              <a:spcBef>
                <a:spcPts val="0"/>
              </a:spcBef>
              <a:spcAft>
                <a:spcPts val="0"/>
              </a:spcAft>
              <a:buClr>
                <a:srgbClr val="000000"/>
              </a:buClr>
              <a:buSzPts val="1600"/>
              <a:buFont typeface="Arial"/>
              <a:buNone/>
            </a:pPr>
            <a:r>
              <a:rPr lang="en-NL" sz="1600" b="0" i="0" u="none" strike="noStrike" cap="none" dirty="0">
                <a:solidFill>
                  <a:schemeClr val="dk1"/>
                </a:solidFill>
                <a:latin typeface="Calibri"/>
                <a:ea typeface="Calibri"/>
                <a:cs typeface="Calibri"/>
                <a:sym typeface="Calibri"/>
              </a:rPr>
              <a:t>Opmerkingen voor de facilitator</a:t>
            </a:r>
            <a:endParaRPr sz="1600" b="0" i="0" u="none" strike="noStrike" cap="none" dirty="0">
              <a:solidFill>
                <a:srgbClr val="000000"/>
              </a:solidFill>
              <a:latin typeface="Arial"/>
              <a:ea typeface="Arial"/>
              <a:cs typeface="Arial"/>
              <a:sym typeface="Arial"/>
            </a:endParaRPr>
          </a:p>
        </p:txBody>
      </p:sp>
      <p:sp>
        <p:nvSpPr>
          <p:cNvPr id="95" name="Google Shape;95;p14"/>
          <p:cNvSpPr txBox="1"/>
          <p:nvPr/>
        </p:nvSpPr>
        <p:spPr>
          <a:xfrm>
            <a:off x="735697" y="1708577"/>
            <a:ext cx="4278702" cy="5149423"/>
          </a:xfrm>
          <a:prstGeom prst="rect">
            <a:avLst/>
          </a:prstGeom>
          <a:noFill/>
          <a:ln>
            <a:noFill/>
          </a:ln>
        </p:spPr>
        <p:txBody>
          <a:bodyPr spcFirstLastPara="1" wrap="square" lIns="91425" tIns="45700" rIns="91425" bIns="45700" anchor="t" anchorCtr="0">
            <a:noAutofit/>
          </a:bodyPr>
          <a:lstStyle/>
          <a:p>
            <a:pPr marL="0" marR="0" lvl="0" indent="0" algn="l" rtl="0">
              <a:lnSpc>
                <a:spcPct val="114000"/>
              </a:lnSpc>
              <a:spcBef>
                <a:spcPts val="0"/>
              </a:spcBef>
              <a:spcAft>
                <a:spcPts val="0"/>
              </a:spcAft>
              <a:buNone/>
            </a:pPr>
            <a:r>
              <a:rPr lang="en-NL" sz="1200" b="1" dirty="0">
                <a:latin typeface="Calibri"/>
                <a:ea typeface="Calibri"/>
                <a:cs typeface="Calibri"/>
                <a:sym typeface="Calibri"/>
              </a:rPr>
              <a:t>Bedankt voor het downloaden en gebruiken van de Online Fields template. Samen met je klant en representatives werk je als facilitator in één document terwijl je communiceert middels Zoom, Teams, Skype of per telefoon. Iedere deelnemer plaatst en verandert zijn symbool op basis van de rol die wordt gerepresenteerd.</a:t>
            </a:r>
            <a:endParaRPr lang="nl-NL" sz="1200" b="1" dirty="0">
              <a:latin typeface="Calibri"/>
              <a:ea typeface="Calibri"/>
              <a:cs typeface="Calibri"/>
              <a:sym typeface="Calibri"/>
            </a:endParaRPr>
          </a:p>
          <a:p>
            <a:pPr marL="0" marR="0" lvl="0" indent="0" algn="l" rtl="0">
              <a:lnSpc>
                <a:spcPct val="114000"/>
              </a:lnSpc>
              <a:spcBef>
                <a:spcPts val="0"/>
              </a:spcBef>
              <a:spcAft>
                <a:spcPts val="0"/>
              </a:spcAft>
              <a:buNone/>
            </a:pPr>
            <a:endParaRPr lang="en-NL" sz="1200" b="1" i="0" u="none" strike="noStrike" cap="none" dirty="0">
              <a:solidFill>
                <a:srgbClr val="000000"/>
              </a:solidFill>
              <a:latin typeface="Calibri"/>
              <a:ea typeface="Calibri"/>
              <a:cs typeface="Calibri"/>
              <a:sym typeface="Calibri"/>
            </a:endParaRPr>
          </a:p>
          <a:p>
            <a:pPr marL="0" marR="0" lvl="0" indent="0" algn="l" rtl="0">
              <a:lnSpc>
                <a:spcPct val="114000"/>
              </a:lnSpc>
              <a:spcBef>
                <a:spcPts val="0"/>
              </a:spcBef>
              <a:spcAft>
                <a:spcPts val="0"/>
              </a:spcAft>
              <a:buNone/>
            </a:pPr>
            <a:r>
              <a:rPr lang="en-NL" sz="1200" dirty="0">
                <a:solidFill>
                  <a:srgbClr val="000000"/>
                </a:solidFill>
                <a:latin typeface="Calibri"/>
                <a:ea typeface="Calibri"/>
                <a:cs typeface="Calibri"/>
                <a:sym typeface="Calibri"/>
              </a:rPr>
              <a:t>We gaan er vanuit dat je weet hoe je een 1:1 of groepsopstelling faciliteert. De Online Fields methode beschrijft de tools en instructies om je eigen systemische vaardigheden in te zetten terwijl je klant en representanten online zijn.</a:t>
            </a:r>
            <a:endParaRPr lang="nl-NL" sz="1200" dirty="0">
              <a:solidFill>
                <a:srgbClr val="000000"/>
              </a:solidFill>
              <a:latin typeface="Calibri"/>
              <a:ea typeface="Calibri"/>
              <a:cs typeface="Calibri"/>
              <a:sym typeface="Calibri"/>
            </a:endParaRPr>
          </a:p>
          <a:p>
            <a:pPr marL="0" marR="0" lvl="0" indent="0" algn="l" rtl="0">
              <a:lnSpc>
                <a:spcPct val="114000"/>
              </a:lnSpc>
              <a:spcBef>
                <a:spcPts val="0"/>
              </a:spcBef>
              <a:spcAft>
                <a:spcPts val="0"/>
              </a:spcAft>
              <a:buNone/>
            </a:pPr>
            <a:endParaRPr lang="en-NL" sz="1200" dirty="0">
              <a:solidFill>
                <a:srgbClr val="000000"/>
              </a:solidFill>
              <a:latin typeface="Calibri"/>
              <a:ea typeface="Calibri"/>
              <a:cs typeface="Calibri"/>
              <a:sym typeface="Calibri"/>
            </a:endParaRPr>
          </a:p>
          <a:p>
            <a:pPr marL="0" marR="0" lvl="0" indent="0" algn="l" rtl="0">
              <a:lnSpc>
                <a:spcPct val="114000"/>
              </a:lnSpc>
              <a:spcBef>
                <a:spcPts val="0"/>
              </a:spcBef>
              <a:spcAft>
                <a:spcPts val="0"/>
              </a:spcAft>
              <a:buNone/>
            </a:pPr>
            <a:r>
              <a:rPr lang="en-NL" sz="1200" b="1" dirty="0">
                <a:solidFill>
                  <a:srgbClr val="000000"/>
                </a:solidFill>
                <a:latin typeface="Calibri"/>
                <a:ea typeface="Calibri"/>
                <a:cs typeface="Calibri"/>
                <a:sym typeface="Calibri"/>
              </a:rPr>
              <a:t>Ons startpunt, wat we hebben geleerd</a:t>
            </a:r>
          </a:p>
          <a:p>
            <a:pPr marL="171450" marR="0" lvl="0" indent="-171450" algn="l" rtl="0">
              <a:lnSpc>
                <a:spcPct val="114000"/>
              </a:lnSpc>
              <a:spcBef>
                <a:spcPts val="0"/>
              </a:spcBef>
              <a:spcAft>
                <a:spcPts val="0"/>
              </a:spcAft>
              <a:buFont typeface="Arial" panose="020B0604020202020204" pitchFamily="34" charset="0"/>
              <a:buChar char="•"/>
            </a:pPr>
            <a:r>
              <a:rPr lang="nl-NL" sz="1200" dirty="0">
                <a:latin typeface="Calibri"/>
                <a:ea typeface="Calibri"/>
                <a:cs typeface="Calibri"/>
                <a:sym typeface="Calibri"/>
              </a:rPr>
              <a:t>Systemische waarneming is mogelijk op afstand</a:t>
            </a:r>
          </a:p>
          <a:p>
            <a:pPr marL="171450" marR="0" lvl="0" indent="-171450" algn="l" rtl="0">
              <a:lnSpc>
                <a:spcPct val="114000"/>
              </a:lnSpc>
              <a:spcBef>
                <a:spcPts val="0"/>
              </a:spcBef>
              <a:spcAft>
                <a:spcPts val="0"/>
              </a:spcAft>
              <a:buFont typeface="Arial" panose="020B0604020202020204" pitchFamily="34" charset="0"/>
              <a:buChar char="•"/>
            </a:pPr>
            <a:r>
              <a:rPr lang="nl-NL" sz="1200" dirty="0">
                <a:latin typeface="Calibri"/>
                <a:ea typeface="Calibri"/>
                <a:cs typeface="Calibri"/>
                <a:sym typeface="Calibri"/>
              </a:rPr>
              <a:t>Representanten nemen waar op afstand</a:t>
            </a:r>
          </a:p>
          <a:p>
            <a:pPr marL="171450" marR="0" lvl="0" indent="-171450" algn="l" rtl="0">
              <a:lnSpc>
                <a:spcPct val="114000"/>
              </a:lnSpc>
              <a:spcBef>
                <a:spcPts val="0"/>
              </a:spcBef>
              <a:spcAft>
                <a:spcPts val="0"/>
              </a:spcAft>
              <a:buFont typeface="Arial" panose="020B0604020202020204" pitchFamily="34" charset="0"/>
              <a:buChar char="•"/>
            </a:pPr>
            <a:r>
              <a:rPr lang="nl-NL" sz="1200" dirty="0">
                <a:latin typeface="Calibri"/>
                <a:ea typeface="Calibri"/>
                <a:cs typeface="Calibri"/>
                <a:sym typeface="Calibri"/>
              </a:rPr>
              <a:t>Je ziet een netwerk van relatie(s)</a:t>
            </a:r>
          </a:p>
          <a:p>
            <a:pPr marL="171450" marR="0" lvl="0" indent="-171450" algn="l" rtl="0">
              <a:lnSpc>
                <a:spcPct val="114000"/>
              </a:lnSpc>
              <a:spcBef>
                <a:spcPts val="0"/>
              </a:spcBef>
              <a:spcAft>
                <a:spcPts val="0"/>
              </a:spcAft>
              <a:buFont typeface="Arial" panose="020B0604020202020204" pitchFamily="34" charset="0"/>
              <a:buChar char="•"/>
            </a:pPr>
            <a:r>
              <a:rPr lang="nl-NL" sz="1200" dirty="0">
                <a:latin typeface="Calibri"/>
                <a:ea typeface="Calibri"/>
                <a:cs typeface="Calibri"/>
                <a:sym typeface="Calibri"/>
              </a:rPr>
              <a:t>Zaken die missen zullen zich tonen</a:t>
            </a:r>
          </a:p>
          <a:p>
            <a:pPr marL="171450" marR="0" lvl="0" indent="-171450" algn="l" rtl="0">
              <a:lnSpc>
                <a:spcPct val="114000"/>
              </a:lnSpc>
              <a:spcBef>
                <a:spcPts val="0"/>
              </a:spcBef>
              <a:spcAft>
                <a:spcPts val="0"/>
              </a:spcAft>
              <a:buFont typeface="Arial" panose="020B0604020202020204" pitchFamily="34" charset="0"/>
              <a:buChar char="•"/>
            </a:pPr>
            <a:r>
              <a:rPr lang="nl-NL" sz="1200" dirty="0">
                <a:latin typeface="Calibri"/>
                <a:ea typeface="Calibri"/>
                <a:cs typeface="Calibri"/>
                <a:sym typeface="Calibri"/>
              </a:rPr>
              <a:t>Basale systemische grammatica als richting en afstand zijn van toepassing</a:t>
            </a:r>
          </a:p>
          <a:p>
            <a:pPr marL="171450" marR="0" lvl="0" indent="-171450" algn="l" rtl="0">
              <a:lnSpc>
                <a:spcPct val="114000"/>
              </a:lnSpc>
              <a:spcBef>
                <a:spcPts val="0"/>
              </a:spcBef>
              <a:spcAft>
                <a:spcPts val="0"/>
              </a:spcAft>
              <a:buFont typeface="Arial" panose="020B0604020202020204" pitchFamily="34" charset="0"/>
              <a:buChar char="•"/>
            </a:pPr>
            <a:r>
              <a:rPr lang="nl-NL" sz="1200" dirty="0">
                <a:latin typeface="Calibri"/>
                <a:ea typeface="Calibri"/>
                <a:cs typeface="Calibri"/>
                <a:sym typeface="Calibri"/>
              </a:rPr>
              <a:t>Het werkt in 1:1 en groepsopstellingen</a:t>
            </a:r>
          </a:p>
          <a:p>
            <a:pPr marL="171450" marR="0" lvl="0" indent="-171450" algn="l" rtl="0">
              <a:lnSpc>
                <a:spcPct val="114000"/>
              </a:lnSpc>
              <a:spcBef>
                <a:spcPts val="0"/>
              </a:spcBef>
              <a:spcAft>
                <a:spcPts val="0"/>
              </a:spcAft>
              <a:buClr>
                <a:srgbClr val="000000"/>
              </a:buClr>
              <a:buSzPts val="1200"/>
              <a:buFont typeface="Arial"/>
              <a:buChar char="•"/>
            </a:pPr>
            <a:r>
              <a:rPr lang="en-NL" sz="1200" b="0" i="0" u="none" strike="noStrike" cap="none" dirty="0">
                <a:solidFill>
                  <a:srgbClr val="000000"/>
                </a:solidFill>
                <a:latin typeface="Calibri"/>
                <a:ea typeface="Calibri"/>
                <a:cs typeface="Calibri"/>
                <a:sym typeface="Calibri"/>
              </a:rPr>
              <a:t>Toevoegingen aan de grammatica zijn vorm, grootte en kleur</a:t>
            </a:r>
          </a:p>
          <a:p>
            <a:pPr marL="171450" marR="0" lvl="0" indent="-171450" algn="l" rtl="0">
              <a:lnSpc>
                <a:spcPct val="114000"/>
              </a:lnSpc>
              <a:spcBef>
                <a:spcPts val="0"/>
              </a:spcBef>
              <a:spcAft>
                <a:spcPts val="0"/>
              </a:spcAft>
              <a:buClr>
                <a:srgbClr val="000000"/>
              </a:buClr>
              <a:buSzPts val="1200"/>
              <a:buFont typeface="Arial"/>
              <a:buChar char="•"/>
            </a:pPr>
            <a:r>
              <a:rPr lang="en-NL" sz="1200" dirty="0">
                <a:solidFill>
                  <a:srgbClr val="000000"/>
                </a:solidFill>
                <a:latin typeface="Calibri"/>
                <a:ea typeface="Calibri"/>
                <a:cs typeface="Calibri"/>
                <a:sym typeface="Calibri"/>
              </a:rPr>
              <a:t>Belangrijke veranderingen zijn simpel vast te leggen</a:t>
            </a:r>
          </a:p>
          <a:p>
            <a:pPr marL="171450" marR="0" lvl="0" indent="-171450" algn="l" rtl="0">
              <a:lnSpc>
                <a:spcPct val="114000"/>
              </a:lnSpc>
              <a:spcBef>
                <a:spcPts val="0"/>
              </a:spcBef>
              <a:spcAft>
                <a:spcPts val="0"/>
              </a:spcAft>
              <a:buClr>
                <a:srgbClr val="000000"/>
              </a:buClr>
              <a:buSzPts val="1200"/>
              <a:buFont typeface="Arial"/>
              <a:buChar char="•"/>
            </a:pPr>
            <a:r>
              <a:rPr lang="en-NL" sz="1200" b="0" i="0" u="none" strike="noStrike" cap="none" dirty="0">
                <a:solidFill>
                  <a:srgbClr val="000000"/>
                </a:solidFill>
                <a:latin typeface="Calibri"/>
                <a:ea typeface="Calibri"/>
                <a:cs typeface="Calibri"/>
                <a:sym typeface="Calibri"/>
              </a:rPr>
              <a:t>Het ziet er misschien uitdagend uit, maar het </a:t>
            </a:r>
            <a:r>
              <a:rPr lang="en-NL" sz="1200" dirty="0">
                <a:solidFill>
                  <a:srgbClr val="000000"/>
                </a:solidFill>
                <a:latin typeface="Calibri"/>
                <a:ea typeface="Calibri"/>
                <a:cs typeface="Calibri"/>
                <a:sym typeface="Calibri"/>
              </a:rPr>
              <a:t>levert energie op</a:t>
            </a:r>
            <a:endParaRPr sz="1400" b="0" i="0" u="none" strike="noStrike" cap="none" dirty="0">
              <a:solidFill>
                <a:srgbClr val="000000"/>
              </a:solidFill>
              <a:latin typeface="Calibri"/>
              <a:ea typeface="Calibri"/>
              <a:cs typeface="Calibri"/>
              <a:sym typeface="Calibri"/>
            </a:endParaRPr>
          </a:p>
        </p:txBody>
      </p:sp>
      <p:sp>
        <p:nvSpPr>
          <p:cNvPr id="96" name="Google Shape;96;p14"/>
          <p:cNvSpPr txBox="1"/>
          <p:nvPr/>
        </p:nvSpPr>
        <p:spPr>
          <a:xfrm>
            <a:off x="6359571" y="3428999"/>
            <a:ext cx="2210564" cy="3187337"/>
          </a:xfrm>
          <a:prstGeom prst="rect">
            <a:avLst/>
          </a:prstGeom>
          <a:solidFill>
            <a:srgbClr val="D8E2F3"/>
          </a:solidFill>
          <a:ln>
            <a:noFill/>
          </a:ln>
        </p:spPr>
        <p:txBody>
          <a:bodyPr spcFirstLastPara="1" wrap="square" lIns="91425" tIns="45700" rIns="91425" bIns="45700" anchor="t" anchorCtr="0">
            <a:noAutofit/>
          </a:bodyPr>
          <a:lstStyle/>
          <a:p>
            <a:pPr marL="0" marR="0" lvl="0" indent="0" algn="l" rtl="0">
              <a:lnSpc>
                <a:spcPct val="114000"/>
              </a:lnSpc>
              <a:spcBef>
                <a:spcPts val="0"/>
              </a:spcBef>
              <a:spcAft>
                <a:spcPts val="0"/>
              </a:spcAft>
              <a:buNone/>
            </a:pPr>
            <a:r>
              <a:rPr lang="en-NL" sz="1100" b="1" i="0" u="none" strike="noStrike" cap="none" dirty="0">
                <a:solidFill>
                  <a:srgbClr val="000000"/>
                </a:solidFill>
                <a:latin typeface="Calibri"/>
                <a:ea typeface="Calibri"/>
                <a:cs typeface="Calibri"/>
                <a:sym typeface="Calibri"/>
              </a:rPr>
              <a:t>OnlineFields.net</a:t>
            </a:r>
            <a:endParaRPr sz="1100" b="1" i="0" u="none" strike="noStrike" cap="none" dirty="0">
              <a:solidFill>
                <a:srgbClr val="000000"/>
              </a:solidFill>
              <a:latin typeface="Calibri"/>
              <a:ea typeface="Calibri"/>
              <a:cs typeface="Calibri"/>
              <a:sym typeface="Calibri"/>
            </a:endParaRPr>
          </a:p>
          <a:p>
            <a:pPr marL="0" marR="0" lvl="0" indent="0" algn="l" rtl="0">
              <a:lnSpc>
                <a:spcPct val="114000"/>
              </a:lnSpc>
              <a:spcBef>
                <a:spcPts val="0"/>
              </a:spcBef>
              <a:spcAft>
                <a:spcPts val="0"/>
              </a:spcAft>
              <a:buNone/>
            </a:pPr>
            <a:r>
              <a:rPr lang="en-NL" sz="1100" b="0" i="0" u="none" strike="noStrike" cap="none" dirty="0">
                <a:solidFill>
                  <a:srgbClr val="000000"/>
                </a:solidFill>
                <a:latin typeface="Calibri"/>
                <a:ea typeface="Calibri"/>
                <a:cs typeface="Calibri"/>
                <a:sym typeface="Calibri"/>
              </a:rPr>
              <a:t>Deze methode is vrij beschikbaar als open source onder Creative Commons - Attribution ShareAlike licentie. </a:t>
            </a:r>
            <a:r>
              <a:rPr lang="en-NL" sz="1100" dirty="0">
                <a:solidFill>
                  <a:srgbClr val="000000"/>
                </a:solidFill>
                <a:latin typeface="Calibri"/>
                <a:ea typeface="Calibri"/>
                <a:cs typeface="Calibri"/>
                <a:sym typeface="Calibri"/>
              </a:rPr>
              <a:t>Je kunt deze methode gebruiken als een bouwblok (denk aan een Lego blokje) voor je eigen systemische werk, opstellingen, oefeningen en opleidingen zo lang als credit geeft aan </a:t>
            </a:r>
            <a:r>
              <a:rPr lang="en-NL" sz="1100" b="1" i="0" u="none" strike="noStrike" cap="none" dirty="0">
                <a:solidFill>
                  <a:srgbClr val="000000"/>
                </a:solidFill>
                <a:latin typeface="Calibri"/>
                <a:ea typeface="Calibri"/>
                <a:cs typeface="Calibri"/>
                <a:sym typeface="Calibri"/>
              </a:rPr>
              <a:t>OnlineFields.net - Jeroen Hermkens, Noemi Viedma</a:t>
            </a:r>
            <a:r>
              <a:rPr lang="en-NL" sz="1100" b="0" i="0" u="none" strike="noStrike" cap="none" dirty="0">
                <a:solidFill>
                  <a:srgbClr val="000000"/>
                </a:solidFill>
                <a:latin typeface="Calibri"/>
                <a:ea typeface="Calibri"/>
                <a:cs typeface="Calibri"/>
                <a:sym typeface="Calibri"/>
              </a:rPr>
              <a:t>.</a:t>
            </a:r>
            <a:br>
              <a:rPr lang="en-NL" sz="1100" b="0" i="0" u="none" strike="noStrike" cap="none" dirty="0">
                <a:solidFill>
                  <a:srgbClr val="000000"/>
                </a:solidFill>
                <a:latin typeface="Calibri"/>
                <a:ea typeface="Calibri"/>
                <a:cs typeface="Calibri"/>
                <a:sym typeface="Calibri"/>
              </a:rPr>
            </a:br>
            <a:r>
              <a:rPr lang="nl-NL" sz="1100" dirty="0">
                <a:solidFill>
                  <a:srgbClr val="000000"/>
                </a:solidFill>
                <a:latin typeface="Calibri"/>
                <a:ea typeface="Calibri"/>
                <a:cs typeface="Calibri"/>
                <a:sym typeface="Calibri"/>
              </a:rPr>
              <a:t>Meer info, inspiratie of heb je een aanvulling? Kijk op </a:t>
            </a:r>
            <a:r>
              <a:rPr lang="nl-NL" sz="1100" dirty="0" err="1">
                <a:solidFill>
                  <a:srgbClr val="000000"/>
                </a:solidFill>
                <a:latin typeface="Calibri"/>
                <a:ea typeface="Calibri"/>
                <a:cs typeface="Calibri"/>
                <a:sym typeface="Calibri"/>
              </a:rPr>
              <a:t>Onlinefields.net</a:t>
            </a:r>
            <a:endParaRPr lang="en-GB" sz="1100" dirty="0">
              <a:solidFill>
                <a:srgbClr val="000000"/>
              </a:solidFill>
              <a:latin typeface="Calibri"/>
              <a:ea typeface="Calibri"/>
              <a:cs typeface="Calibri"/>
              <a:sym typeface="Calibri"/>
            </a:endParaRPr>
          </a:p>
          <a:p>
            <a:pPr marL="0" marR="0" lvl="0" indent="0" algn="l" rtl="0">
              <a:lnSpc>
                <a:spcPct val="114000"/>
              </a:lnSpc>
              <a:spcBef>
                <a:spcPts val="0"/>
              </a:spcBef>
              <a:spcAft>
                <a:spcPts val="0"/>
              </a:spcAft>
              <a:buNone/>
            </a:pPr>
            <a:endParaRPr lang="en-GB" sz="900" dirty="0">
              <a:solidFill>
                <a:srgbClr val="000000"/>
              </a:solidFill>
              <a:latin typeface="Calibri"/>
              <a:ea typeface="Calibri"/>
              <a:cs typeface="Calibri"/>
              <a:sym typeface="Calibri"/>
            </a:endParaRPr>
          </a:p>
          <a:p>
            <a:pPr marL="0" marR="0" lvl="0" indent="0" algn="l" rtl="0">
              <a:lnSpc>
                <a:spcPct val="114000"/>
              </a:lnSpc>
              <a:spcBef>
                <a:spcPts val="0"/>
              </a:spcBef>
              <a:spcAft>
                <a:spcPts val="0"/>
              </a:spcAft>
              <a:buNone/>
            </a:pPr>
            <a:r>
              <a:rPr lang="en-GB" sz="900" dirty="0">
                <a:solidFill>
                  <a:srgbClr val="000000"/>
                </a:solidFill>
                <a:latin typeface="Calibri"/>
                <a:ea typeface="Calibri"/>
                <a:cs typeface="Calibri"/>
                <a:sym typeface="Calibri"/>
              </a:rPr>
              <a:t>v</a:t>
            </a:r>
            <a:r>
              <a:rPr lang="en-NL" sz="900" dirty="0">
                <a:solidFill>
                  <a:srgbClr val="000000"/>
                </a:solidFill>
                <a:latin typeface="Calibri"/>
                <a:ea typeface="Calibri"/>
                <a:cs typeface="Calibri"/>
                <a:sym typeface="Calibri"/>
              </a:rPr>
              <a:t>1.01 </a:t>
            </a:r>
            <a:r>
              <a:rPr lang="en-NL" sz="900">
                <a:solidFill>
                  <a:srgbClr val="000000"/>
                </a:solidFill>
                <a:latin typeface="Calibri"/>
                <a:ea typeface="Calibri"/>
                <a:cs typeface="Calibri"/>
                <a:sym typeface="Calibri"/>
              </a:rPr>
              <a:t>April 29, </a:t>
            </a:r>
            <a:r>
              <a:rPr lang="en-NL" sz="900" dirty="0">
                <a:solidFill>
                  <a:srgbClr val="000000"/>
                </a:solidFill>
                <a:latin typeface="Calibri"/>
                <a:ea typeface="Calibri"/>
                <a:cs typeface="Calibri"/>
                <a:sym typeface="Calibri"/>
              </a:rPr>
              <a:t>2020</a:t>
            </a:r>
            <a:endParaRPr sz="900" b="0" i="0" u="none" strike="noStrike" cap="none" dirty="0">
              <a:solidFill>
                <a:srgbClr val="000000"/>
              </a:solidFill>
              <a:latin typeface="Calibri"/>
              <a:ea typeface="Calibri"/>
              <a:cs typeface="Calibri"/>
              <a:sym typeface="Calibri"/>
            </a:endParaRPr>
          </a:p>
          <a:p>
            <a:pPr marL="0" marR="0" lvl="0" indent="0" algn="l" rtl="0">
              <a:lnSpc>
                <a:spcPct val="114000"/>
              </a:lnSpc>
              <a:spcBef>
                <a:spcPts val="0"/>
              </a:spcBef>
              <a:spcAft>
                <a:spcPts val="0"/>
              </a:spcAft>
              <a:buNone/>
            </a:pPr>
            <a:endParaRPr sz="1100" b="0" i="0" u="none" strike="noStrike" cap="none" dirty="0">
              <a:solidFill>
                <a:srgbClr val="000000"/>
              </a:solidFill>
              <a:latin typeface="Calibri"/>
              <a:ea typeface="Calibri"/>
              <a:cs typeface="Calibri"/>
              <a:sym typeface="Calibri"/>
            </a:endParaRPr>
          </a:p>
        </p:txBody>
      </p:sp>
      <p:pic>
        <p:nvPicPr>
          <p:cNvPr id="97" name="Google Shape;97;p14"/>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6359571" y="1771077"/>
            <a:ext cx="2210564" cy="165792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txBox="1"/>
          <p:nvPr/>
        </p:nvSpPr>
        <p:spPr>
          <a:xfrm>
            <a:off x="1738971" y="1186083"/>
            <a:ext cx="6281854" cy="4154984"/>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NL" sz="2400" b="1" i="0" u="none" strike="noStrike" cap="none" dirty="0">
                <a:solidFill>
                  <a:schemeClr val="dk1"/>
                </a:solidFill>
                <a:latin typeface="Calibri"/>
                <a:ea typeface="Calibri"/>
                <a:cs typeface="Calibri"/>
                <a:sym typeface="Calibri"/>
              </a:rPr>
              <a:t>Online </a:t>
            </a:r>
            <a:r>
              <a:rPr lang="en-NL" sz="2400" b="1" dirty="0">
                <a:solidFill>
                  <a:schemeClr val="dk1"/>
                </a:solidFill>
                <a:latin typeface="Calibri"/>
                <a:ea typeface="Calibri"/>
                <a:cs typeface="Calibri"/>
                <a:sym typeface="Calibri"/>
              </a:rPr>
              <a:t>opstelling</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nl-NL" sz="1200" b="0" i="0" u="none" strike="noStrike" cap="none" dirty="0">
                <a:solidFill>
                  <a:schemeClr val="dk1"/>
                </a:solidFill>
                <a:latin typeface="Calibri"/>
                <a:ea typeface="Calibri"/>
                <a:cs typeface="Calibri"/>
                <a:sym typeface="Calibri"/>
              </a:rPr>
              <a:t>Datum, tijd</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Calibri"/>
              <a:ea typeface="Calibri"/>
              <a:cs typeface="Calibri"/>
              <a:sym typeface="Calibri"/>
            </a:endParaRPr>
          </a:p>
          <a:p>
            <a:pPr marL="342900" marR="0" lvl="0" indent="-342900" algn="l" rtl="0">
              <a:lnSpc>
                <a:spcPct val="100000"/>
              </a:lnSpc>
              <a:spcBef>
                <a:spcPts val="0"/>
              </a:spcBef>
              <a:spcAft>
                <a:spcPts val="0"/>
              </a:spcAft>
              <a:buClr>
                <a:schemeClr val="dk1"/>
              </a:buClr>
              <a:buSzPts val="1800"/>
              <a:buFont typeface="Calibri"/>
              <a:buAutoNum type="arabicPeriod"/>
            </a:pPr>
            <a:r>
              <a:rPr lang="en-NL" sz="1800" b="0" i="0" u="none" strike="noStrike" cap="none" dirty="0">
                <a:solidFill>
                  <a:schemeClr val="dk1"/>
                </a:solidFill>
                <a:latin typeface="Calibri"/>
                <a:ea typeface="Calibri"/>
                <a:cs typeface="Calibri"/>
                <a:sym typeface="Calibri"/>
              </a:rPr>
              <a:t>Wel</a:t>
            </a:r>
            <a:r>
              <a:rPr lang="nl-NL" sz="1800" b="0" i="0" u="none" strike="noStrike" cap="none" dirty="0">
                <a:solidFill>
                  <a:schemeClr val="dk1"/>
                </a:solidFill>
                <a:latin typeface="Calibri"/>
                <a:ea typeface="Calibri"/>
                <a:cs typeface="Calibri"/>
                <a:sym typeface="Calibri"/>
              </a:rPr>
              <a:t>kom &amp; introductie</a:t>
            </a:r>
            <a:endParaRPr dirty="0"/>
          </a:p>
          <a:p>
            <a:pPr marL="342900" marR="0" lvl="0" indent="-342900" algn="l" rtl="0">
              <a:lnSpc>
                <a:spcPct val="100000"/>
              </a:lnSpc>
              <a:spcBef>
                <a:spcPts val="0"/>
              </a:spcBef>
              <a:spcAft>
                <a:spcPts val="0"/>
              </a:spcAft>
              <a:buClr>
                <a:schemeClr val="dk1"/>
              </a:buClr>
              <a:buSzPts val="1800"/>
              <a:buFont typeface="Calibri"/>
              <a:buAutoNum type="arabicPeriod"/>
            </a:pPr>
            <a:r>
              <a:rPr lang="en-NL" sz="1800" b="0" i="0" u="none" strike="noStrike" cap="none" dirty="0">
                <a:solidFill>
                  <a:schemeClr val="dk1"/>
                </a:solidFill>
                <a:latin typeface="Calibri"/>
                <a:ea typeface="Calibri"/>
                <a:cs typeface="Calibri"/>
                <a:sym typeface="Calibri"/>
              </a:rPr>
              <a:t>Check in – wat heb je te zeggen om present te zijn</a:t>
            </a:r>
            <a:endParaRPr sz="1400" b="0" i="0" u="none" strike="noStrike" cap="none" dirty="0">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1800"/>
              <a:buFont typeface="Calibri"/>
              <a:buAutoNum type="arabicPeriod"/>
            </a:pPr>
            <a:r>
              <a:rPr lang="nl-NL" sz="1800" b="0" i="0" u="none" strike="noStrike" cap="none" dirty="0">
                <a:solidFill>
                  <a:schemeClr val="dk1"/>
                </a:solidFill>
                <a:latin typeface="Calibri"/>
                <a:ea typeface="Calibri"/>
                <a:cs typeface="Calibri"/>
                <a:sym typeface="Calibri"/>
              </a:rPr>
              <a:t>Werkwijze van een online opstelling</a:t>
            </a:r>
            <a:endParaRPr sz="1400" b="0" i="0" u="none" strike="noStrike" cap="none" dirty="0">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1800"/>
              <a:buFont typeface="Calibri"/>
              <a:buAutoNum type="arabicPeriod"/>
            </a:pPr>
            <a:r>
              <a:rPr lang="en-NL" sz="1800" b="0" i="0" u="none" strike="noStrike" cap="none" dirty="0">
                <a:solidFill>
                  <a:schemeClr val="dk1"/>
                </a:solidFill>
                <a:latin typeface="Calibri"/>
                <a:ea typeface="Calibri"/>
                <a:cs typeface="Calibri"/>
                <a:sym typeface="Calibri"/>
              </a:rPr>
              <a:t>Online opstelling – </a:t>
            </a:r>
            <a:r>
              <a:rPr lang="en-NL" dirty="0">
                <a:solidFill>
                  <a:schemeClr val="dk1"/>
                </a:solidFill>
                <a:latin typeface="Calibri"/>
                <a:ea typeface="Calibri"/>
                <a:cs typeface="Calibri"/>
                <a:sym typeface="Calibri"/>
              </a:rPr>
              <a:t>Wie brengt er een vraag in</a:t>
            </a:r>
            <a:r>
              <a:rPr lang="en-NL" sz="1800" b="0" i="0" u="none" strike="noStrike" cap="none" dirty="0">
                <a:solidFill>
                  <a:schemeClr val="dk1"/>
                </a:solidFill>
                <a:latin typeface="Calibri"/>
                <a:ea typeface="Calibri"/>
                <a:cs typeface="Calibri"/>
                <a:sym typeface="Calibri"/>
              </a:rPr>
              <a:t>?</a:t>
            </a:r>
            <a:endParaRPr sz="1400" b="0" i="0" u="none" strike="noStrike" cap="none" dirty="0">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1800"/>
              <a:buFont typeface="Calibri"/>
              <a:buAutoNum type="arabicPeriod"/>
            </a:pPr>
            <a:r>
              <a:rPr lang="en-NL" sz="1800" b="0" i="0" u="none" strike="noStrike" cap="none" dirty="0">
                <a:solidFill>
                  <a:schemeClr val="dk1"/>
                </a:solidFill>
                <a:latin typeface="Calibri"/>
                <a:ea typeface="Calibri"/>
                <a:cs typeface="Calibri"/>
                <a:sym typeface="Calibri"/>
              </a:rPr>
              <a:t>Debrief</a:t>
            </a:r>
            <a:endParaRPr sz="1400" b="0" i="0" u="none" strike="noStrike" cap="none" dirty="0">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1800"/>
              <a:buFont typeface="Calibri"/>
              <a:buAutoNum type="arabicPeriod"/>
            </a:pPr>
            <a:r>
              <a:rPr lang="nl-NL" sz="1800" b="0" i="0" u="none" strike="noStrike" cap="none" dirty="0">
                <a:solidFill>
                  <a:schemeClr val="dk1"/>
                </a:solidFill>
                <a:latin typeface="Calibri"/>
                <a:ea typeface="Calibri"/>
                <a:cs typeface="Calibri"/>
                <a:sym typeface="Calibri"/>
              </a:rPr>
              <a:t>Sluiting</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grpSp>
        <p:nvGrpSpPr>
          <p:cNvPr id="188" name="Google Shape;188;p17"/>
          <p:cNvGrpSpPr/>
          <p:nvPr/>
        </p:nvGrpSpPr>
        <p:grpSpPr>
          <a:xfrm>
            <a:off x="1338264" y="1843425"/>
            <a:ext cx="2448472" cy="1845629"/>
            <a:chOff x="8026756" y="3058880"/>
            <a:chExt cx="3394248" cy="2558544"/>
          </a:xfrm>
        </p:grpSpPr>
        <p:grpSp>
          <p:nvGrpSpPr>
            <p:cNvPr id="189" name="Google Shape;189;p17"/>
            <p:cNvGrpSpPr/>
            <p:nvPr/>
          </p:nvGrpSpPr>
          <p:grpSpPr>
            <a:xfrm>
              <a:off x="10247091" y="3594221"/>
              <a:ext cx="642573" cy="1096878"/>
              <a:chOff x="7988894" y="1134553"/>
              <a:chExt cx="642573" cy="1096878"/>
            </a:xfrm>
          </p:grpSpPr>
          <p:sp>
            <p:nvSpPr>
              <p:cNvPr id="190" name="Google Shape;190;p17"/>
              <p:cNvSpPr/>
              <p:nvPr/>
            </p:nvSpPr>
            <p:spPr>
              <a:xfrm>
                <a:off x="8091519" y="1764292"/>
                <a:ext cx="437322" cy="467139"/>
              </a:xfrm>
              <a:prstGeom prst="rect">
                <a:avLst/>
              </a:prstGeom>
              <a:solidFill>
                <a:srgbClr val="C4E0B2"/>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191" name="Google Shape;191;p17"/>
              <p:cNvSpPr/>
              <p:nvPr/>
            </p:nvSpPr>
            <p:spPr>
              <a:xfrm>
                <a:off x="7988894" y="1134553"/>
                <a:ext cx="642573" cy="675861"/>
              </a:xfrm>
              <a:prstGeom prst="ellipse">
                <a:avLst/>
              </a:prstGeom>
              <a:solidFill>
                <a:srgbClr val="C4E0B2"/>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grpSp>
        <p:sp>
          <p:nvSpPr>
            <p:cNvPr id="192" name="Google Shape;192;p17"/>
            <p:cNvSpPr/>
            <p:nvPr/>
          </p:nvSpPr>
          <p:spPr>
            <a:xfrm>
              <a:off x="8026756" y="3059575"/>
              <a:ext cx="3276766" cy="25578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193" name="Google Shape;193;p17"/>
            <p:cNvSpPr/>
            <p:nvPr/>
          </p:nvSpPr>
          <p:spPr>
            <a:xfrm>
              <a:off x="8163164" y="3616545"/>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194" name="Google Shape;194;p17"/>
            <p:cNvSpPr/>
            <p:nvPr/>
          </p:nvSpPr>
          <p:spPr>
            <a:xfrm>
              <a:off x="8172690" y="4012874"/>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195" name="Google Shape;195;p17"/>
            <p:cNvSpPr/>
            <p:nvPr/>
          </p:nvSpPr>
          <p:spPr>
            <a:xfrm>
              <a:off x="8182216" y="4409203"/>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196" name="Google Shape;196;p17"/>
            <p:cNvSpPr/>
            <p:nvPr/>
          </p:nvSpPr>
          <p:spPr>
            <a:xfrm>
              <a:off x="8191742" y="4805532"/>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197" name="Google Shape;197;p17"/>
            <p:cNvSpPr/>
            <p:nvPr/>
          </p:nvSpPr>
          <p:spPr>
            <a:xfrm>
              <a:off x="8201268" y="5201861"/>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cxnSp>
          <p:nvCxnSpPr>
            <p:cNvPr id="198" name="Google Shape;198;p17"/>
            <p:cNvCxnSpPr/>
            <p:nvPr/>
          </p:nvCxnSpPr>
          <p:spPr>
            <a:xfrm>
              <a:off x="8734091" y="3435180"/>
              <a:ext cx="0" cy="2182244"/>
            </a:xfrm>
            <a:prstGeom prst="straightConnector1">
              <a:avLst/>
            </a:prstGeom>
            <a:noFill/>
            <a:ln w="28575" cap="flat" cmpd="sng">
              <a:solidFill>
                <a:srgbClr val="7F7F7F"/>
              </a:solidFill>
              <a:prstDash val="solid"/>
              <a:round/>
              <a:headEnd type="none" w="sm" len="sm"/>
              <a:tailEnd type="none" w="sm" len="sm"/>
            </a:ln>
          </p:spPr>
        </p:cxnSp>
        <p:cxnSp>
          <p:nvCxnSpPr>
            <p:cNvPr id="199" name="Google Shape;199;p17"/>
            <p:cNvCxnSpPr/>
            <p:nvPr/>
          </p:nvCxnSpPr>
          <p:spPr>
            <a:xfrm>
              <a:off x="8026756" y="3435180"/>
              <a:ext cx="3276766" cy="0"/>
            </a:xfrm>
            <a:prstGeom prst="straightConnector1">
              <a:avLst/>
            </a:prstGeom>
            <a:noFill/>
            <a:ln w="28575" cap="flat" cmpd="sng">
              <a:solidFill>
                <a:srgbClr val="7F7F7F"/>
              </a:solidFill>
              <a:prstDash val="solid"/>
              <a:round/>
              <a:headEnd type="none" w="sm" len="sm"/>
              <a:tailEnd type="none" w="sm" len="sm"/>
            </a:ln>
          </p:spPr>
        </p:cxnSp>
        <p:grpSp>
          <p:nvGrpSpPr>
            <p:cNvPr id="200" name="Google Shape;200;p17"/>
            <p:cNvGrpSpPr/>
            <p:nvPr/>
          </p:nvGrpSpPr>
          <p:grpSpPr>
            <a:xfrm>
              <a:off x="8285901" y="4466654"/>
              <a:ext cx="196317" cy="186035"/>
              <a:chOff x="5712337" y="3219132"/>
              <a:chExt cx="3003845" cy="2846533"/>
            </a:xfrm>
          </p:grpSpPr>
          <p:sp>
            <p:nvSpPr>
              <p:cNvPr id="201" name="Google Shape;201;p17"/>
              <p:cNvSpPr/>
              <p:nvPr/>
            </p:nvSpPr>
            <p:spPr>
              <a:xfrm rot="1496402">
                <a:off x="5858504" y="3390372"/>
                <a:ext cx="1015163" cy="917778"/>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00" b="0" i="0" u="none" strike="noStrike" cap="none">
                    <a:solidFill>
                      <a:schemeClr val="lt1"/>
                    </a:solidFill>
                    <a:latin typeface="Arial"/>
                    <a:ea typeface="Arial"/>
                    <a:cs typeface="Arial"/>
                    <a:sym typeface="Arial"/>
                  </a:rPr>
                  <a:t>A</a:t>
                </a:r>
                <a:endParaRPr sz="100" b="0" i="0" u="none" strike="noStrike" cap="none">
                  <a:solidFill>
                    <a:schemeClr val="lt1"/>
                  </a:solidFill>
                  <a:latin typeface="Arial"/>
                  <a:ea typeface="Arial"/>
                  <a:cs typeface="Arial"/>
                  <a:sym typeface="Arial"/>
                </a:endParaRPr>
              </a:p>
            </p:txBody>
          </p:sp>
          <p:sp>
            <p:nvSpPr>
              <p:cNvPr id="202" name="Google Shape;202;p17"/>
              <p:cNvSpPr/>
              <p:nvPr/>
            </p:nvSpPr>
            <p:spPr>
              <a:xfrm rot="-1535268">
                <a:off x="7947082" y="3333848"/>
                <a:ext cx="669992" cy="611088"/>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00" b="0" i="0" u="none" strike="noStrike" cap="none">
                    <a:solidFill>
                      <a:schemeClr val="lt1"/>
                    </a:solidFill>
                    <a:latin typeface="Arial"/>
                    <a:ea typeface="Arial"/>
                    <a:cs typeface="Arial"/>
                    <a:sym typeface="Arial"/>
                  </a:rPr>
                  <a:t>B</a:t>
                </a:r>
                <a:endParaRPr sz="100" b="0" i="0" u="none" strike="noStrike" cap="none">
                  <a:solidFill>
                    <a:schemeClr val="lt1"/>
                  </a:solidFill>
                  <a:latin typeface="Arial"/>
                  <a:ea typeface="Arial"/>
                  <a:cs typeface="Arial"/>
                  <a:sym typeface="Arial"/>
                </a:endParaRPr>
              </a:p>
            </p:txBody>
          </p:sp>
          <p:sp>
            <p:nvSpPr>
              <p:cNvPr id="203" name="Google Shape;203;p17"/>
              <p:cNvSpPr/>
              <p:nvPr/>
            </p:nvSpPr>
            <p:spPr>
              <a:xfrm rot="9417248">
                <a:off x="7242258" y="4987616"/>
                <a:ext cx="1006185" cy="917725"/>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00" b="0" i="0" u="none" strike="noStrike" cap="none">
                    <a:solidFill>
                      <a:schemeClr val="lt1"/>
                    </a:solidFill>
                    <a:latin typeface="Arial"/>
                    <a:ea typeface="Arial"/>
                    <a:cs typeface="Arial"/>
                    <a:sym typeface="Arial"/>
                  </a:rPr>
                  <a:t>C</a:t>
                </a:r>
                <a:endParaRPr sz="100" b="0" i="0" u="none" strike="noStrike" cap="none">
                  <a:solidFill>
                    <a:schemeClr val="lt1"/>
                  </a:solidFill>
                  <a:latin typeface="Arial"/>
                  <a:ea typeface="Arial"/>
                  <a:cs typeface="Arial"/>
                  <a:sym typeface="Arial"/>
                </a:endParaRPr>
              </a:p>
            </p:txBody>
          </p:sp>
        </p:grpSp>
        <p:sp>
          <p:nvSpPr>
            <p:cNvPr id="204" name="Google Shape;204;p17"/>
            <p:cNvSpPr txBox="1"/>
            <p:nvPr/>
          </p:nvSpPr>
          <p:spPr>
            <a:xfrm>
              <a:off x="11033896" y="3058880"/>
              <a:ext cx="387108" cy="36266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NL" sz="1050" b="1" i="0" u="none" strike="noStrike" cap="none">
                  <a:solidFill>
                    <a:srgbClr val="000000"/>
                  </a:solidFill>
                  <a:latin typeface="Arial"/>
                  <a:ea typeface="Arial"/>
                  <a:cs typeface="Arial"/>
                  <a:sym typeface="Arial"/>
                </a:rPr>
                <a:t>X</a:t>
              </a:r>
              <a:endParaRPr/>
            </a:p>
          </p:txBody>
        </p:sp>
        <p:sp>
          <p:nvSpPr>
            <p:cNvPr id="205" name="Google Shape;205;p17"/>
            <p:cNvSpPr/>
            <p:nvPr/>
          </p:nvSpPr>
          <p:spPr>
            <a:xfrm rot="1496402">
              <a:off x="9172261" y="3897918"/>
              <a:ext cx="572448" cy="517533"/>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100" b="0" i="0" u="none" strike="noStrike" cap="none">
                  <a:solidFill>
                    <a:schemeClr val="lt1"/>
                  </a:solidFill>
                  <a:latin typeface="Arial"/>
                  <a:ea typeface="Arial"/>
                  <a:cs typeface="Arial"/>
                  <a:sym typeface="Arial"/>
                </a:rPr>
                <a:t>A</a:t>
              </a:r>
              <a:endParaRPr sz="1100" b="0" i="0" u="none" strike="noStrike" cap="none">
                <a:solidFill>
                  <a:schemeClr val="lt1"/>
                </a:solidFill>
                <a:latin typeface="Arial"/>
                <a:ea typeface="Arial"/>
                <a:cs typeface="Arial"/>
                <a:sym typeface="Arial"/>
              </a:endParaRPr>
            </a:p>
          </p:txBody>
        </p:sp>
        <p:sp>
          <p:nvSpPr>
            <p:cNvPr id="206" name="Google Shape;206;p17"/>
            <p:cNvSpPr/>
            <p:nvPr/>
          </p:nvSpPr>
          <p:spPr>
            <a:xfrm rot="-1535268">
              <a:off x="10372613" y="3854296"/>
              <a:ext cx="377807" cy="344591"/>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100" b="0" i="0" u="none" strike="noStrike" cap="none">
                  <a:solidFill>
                    <a:schemeClr val="lt1"/>
                  </a:solidFill>
                  <a:latin typeface="Arial"/>
                  <a:ea typeface="Arial"/>
                  <a:cs typeface="Arial"/>
                  <a:sym typeface="Arial"/>
                </a:rPr>
                <a:t>B</a:t>
              </a:r>
              <a:endParaRPr sz="1100" b="0" i="0" u="none" strike="noStrike" cap="none">
                <a:solidFill>
                  <a:schemeClr val="lt1"/>
                </a:solidFill>
                <a:latin typeface="Arial"/>
                <a:ea typeface="Arial"/>
                <a:cs typeface="Arial"/>
                <a:sym typeface="Arial"/>
              </a:endParaRPr>
            </a:p>
          </p:txBody>
        </p:sp>
        <p:sp>
          <p:nvSpPr>
            <p:cNvPr id="207" name="Google Shape;207;p17"/>
            <p:cNvSpPr/>
            <p:nvPr/>
          </p:nvSpPr>
          <p:spPr>
            <a:xfrm rot="9417248">
              <a:off x="9975165" y="4786851"/>
              <a:ext cx="567385" cy="51750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100" b="0" i="0" u="none" strike="noStrike" cap="none">
                  <a:solidFill>
                    <a:schemeClr val="lt1"/>
                  </a:solidFill>
                  <a:latin typeface="Arial"/>
                  <a:ea typeface="Arial"/>
                  <a:cs typeface="Arial"/>
                  <a:sym typeface="Arial"/>
                </a:rPr>
                <a:t>C</a:t>
              </a:r>
              <a:endParaRPr sz="1100" b="0" i="0" u="none" strike="noStrike" cap="none">
                <a:solidFill>
                  <a:schemeClr val="lt1"/>
                </a:solidFill>
                <a:latin typeface="Arial"/>
                <a:ea typeface="Arial"/>
                <a:cs typeface="Arial"/>
                <a:sym typeface="Arial"/>
              </a:endParaRPr>
            </a:p>
          </p:txBody>
        </p:sp>
      </p:grpSp>
      <p:grpSp>
        <p:nvGrpSpPr>
          <p:cNvPr id="208" name="Google Shape;208;p17"/>
          <p:cNvGrpSpPr/>
          <p:nvPr/>
        </p:nvGrpSpPr>
        <p:grpSpPr>
          <a:xfrm>
            <a:off x="1241798" y="1761542"/>
            <a:ext cx="2454244" cy="1845128"/>
            <a:chOff x="4457617" y="3064607"/>
            <a:chExt cx="3402249" cy="2557849"/>
          </a:xfrm>
        </p:grpSpPr>
        <p:sp>
          <p:nvSpPr>
            <p:cNvPr id="209" name="Google Shape;209;p17"/>
            <p:cNvSpPr/>
            <p:nvPr/>
          </p:nvSpPr>
          <p:spPr>
            <a:xfrm>
              <a:off x="4852035" y="3121362"/>
              <a:ext cx="437322" cy="467139"/>
            </a:xfrm>
            <a:prstGeom prst="rect">
              <a:avLst/>
            </a:prstGeom>
            <a:solidFill>
              <a:srgbClr val="FEE59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grpSp>
          <p:nvGrpSpPr>
            <p:cNvPr id="210" name="Google Shape;210;p17"/>
            <p:cNvGrpSpPr/>
            <p:nvPr/>
          </p:nvGrpSpPr>
          <p:grpSpPr>
            <a:xfrm>
              <a:off x="6568085" y="3281285"/>
              <a:ext cx="530669" cy="905857"/>
              <a:chOff x="7988894" y="1134553"/>
              <a:chExt cx="642573" cy="1096878"/>
            </a:xfrm>
          </p:grpSpPr>
          <p:sp>
            <p:nvSpPr>
              <p:cNvPr id="211" name="Google Shape;211;p17"/>
              <p:cNvSpPr/>
              <p:nvPr/>
            </p:nvSpPr>
            <p:spPr>
              <a:xfrm>
                <a:off x="8091519" y="1764292"/>
                <a:ext cx="437322" cy="467139"/>
              </a:xfrm>
              <a:prstGeom prst="rect">
                <a:avLst/>
              </a:prstGeom>
              <a:solidFill>
                <a:srgbClr val="C00000"/>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12" name="Google Shape;212;p17"/>
              <p:cNvSpPr/>
              <p:nvPr/>
            </p:nvSpPr>
            <p:spPr>
              <a:xfrm>
                <a:off x="7988894" y="1134553"/>
                <a:ext cx="642573" cy="675861"/>
              </a:xfrm>
              <a:prstGeom prst="ellipse">
                <a:avLst/>
              </a:prstGeom>
              <a:solidFill>
                <a:srgbClr val="C00000"/>
              </a:solidFill>
              <a:ln w="28575" cap="flat" cmpd="sng">
                <a:solidFill>
                  <a:schemeClr val="dk1"/>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r>
                  <a:rPr lang="en-NL" sz="1100" b="1" i="0" u="none" strike="noStrike" cap="none">
                    <a:solidFill>
                      <a:schemeClr val="lt1"/>
                    </a:solidFill>
                    <a:latin typeface="Arial"/>
                    <a:ea typeface="Arial"/>
                    <a:cs typeface="Arial"/>
                    <a:sym typeface="Arial"/>
                  </a:rPr>
                  <a:t>A</a:t>
                </a:r>
                <a:endParaRPr/>
              </a:p>
            </p:txBody>
          </p:sp>
        </p:grpSp>
        <p:sp>
          <p:nvSpPr>
            <p:cNvPr id="213" name="Google Shape;213;p17"/>
            <p:cNvSpPr/>
            <p:nvPr/>
          </p:nvSpPr>
          <p:spPr>
            <a:xfrm>
              <a:off x="4457617" y="3064607"/>
              <a:ext cx="3276766" cy="2557849"/>
            </a:xfrm>
            <a:prstGeom prst="rect">
              <a:avLst/>
            </a:prstGeom>
            <a:solidFill>
              <a:srgbClr val="3F3F3F"/>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grpSp>
          <p:nvGrpSpPr>
            <p:cNvPr id="214" name="Google Shape;214;p17"/>
            <p:cNvGrpSpPr/>
            <p:nvPr/>
          </p:nvGrpSpPr>
          <p:grpSpPr>
            <a:xfrm>
              <a:off x="4591345" y="3396568"/>
              <a:ext cx="688650" cy="495787"/>
              <a:chOff x="6973815" y="5059891"/>
              <a:chExt cx="688650" cy="495787"/>
            </a:xfrm>
          </p:grpSpPr>
          <p:sp>
            <p:nvSpPr>
              <p:cNvPr id="215" name="Google Shape;215;p17"/>
              <p:cNvSpPr/>
              <p:nvPr/>
            </p:nvSpPr>
            <p:spPr>
              <a:xfrm>
                <a:off x="6973815" y="5059891"/>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16" name="Google Shape;216;p17"/>
              <p:cNvSpPr/>
              <p:nvPr/>
            </p:nvSpPr>
            <p:spPr>
              <a:xfrm>
                <a:off x="7141883" y="5491889"/>
                <a:ext cx="299247" cy="63789"/>
              </a:xfrm>
              <a:prstGeom prst="rect">
                <a:avLst/>
              </a:prstGeom>
              <a:solidFill>
                <a:schemeClr val="lt1"/>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17" name="Google Shape;217;p17"/>
              <p:cNvSpPr/>
              <p:nvPr/>
            </p:nvSpPr>
            <p:spPr>
              <a:xfrm>
                <a:off x="7096374" y="5088848"/>
                <a:ext cx="389699" cy="409887"/>
              </a:xfrm>
              <a:prstGeom prst="ellipse">
                <a:avLst/>
              </a:prstGeom>
              <a:solidFill>
                <a:schemeClr val="lt1"/>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grpSp>
        <p:sp>
          <p:nvSpPr>
            <p:cNvPr id="218" name="Google Shape;218;p17"/>
            <p:cNvSpPr/>
            <p:nvPr/>
          </p:nvSpPr>
          <p:spPr>
            <a:xfrm>
              <a:off x="5314769" y="5353185"/>
              <a:ext cx="1556951" cy="151325"/>
            </a:xfrm>
            <a:prstGeom prst="roundRect">
              <a:avLst>
                <a:gd name="adj" fmla="val 16667"/>
              </a:avLst>
            </a:prstGeom>
            <a:solidFill>
              <a:srgbClr val="262626"/>
            </a:solidFill>
            <a:ln w="25400" cap="flat" cmpd="sng">
              <a:solidFill>
                <a:srgbClr val="31538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19" name="Google Shape;219;p17"/>
            <p:cNvSpPr txBox="1"/>
            <p:nvPr/>
          </p:nvSpPr>
          <p:spPr>
            <a:xfrm>
              <a:off x="7472758" y="3077750"/>
              <a:ext cx="387108" cy="36266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NL" sz="1050" b="1" i="0" u="none" strike="noStrike" cap="none" dirty="0">
                  <a:solidFill>
                    <a:schemeClr val="bg1"/>
                  </a:solidFill>
                  <a:sym typeface="Arial"/>
                </a:rPr>
                <a:t>X</a:t>
              </a:r>
              <a:endParaRPr dirty="0">
                <a:solidFill>
                  <a:schemeClr val="bg1"/>
                </a:solidFill>
              </a:endParaRPr>
            </a:p>
          </p:txBody>
        </p:sp>
        <p:sp>
          <p:nvSpPr>
            <p:cNvPr id="220" name="Google Shape;220;p17"/>
            <p:cNvSpPr/>
            <p:nvPr/>
          </p:nvSpPr>
          <p:spPr>
            <a:xfrm>
              <a:off x="5384567" y="3396227"/>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21" name="Google Shape;221;p17"/>
            <p:cNvSpPr/>
            <p:nvPr/>
          </p:nvSpPr>
          <p:spPr>
            <a:xfrm>
              <a:off x="5552635" y="3828225"/>
              <a:ext cx="299247" cy="63789"/>
            </a:xfrm>
            <a:prstGeom prst="rect">
              <a:avLst/>
            </a:prstGeom>
            <a:solidFill>
              <a:srgbClr val="D8D8D8"/>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22" name="Google Shape;222;p17"/>
            <p:cNvSpPr/>
            <p:nvPr/>
          </p:nvSpPr>
          <p:spPr>
            <a:xfrm>
              <a:off x="5507126" y="3425184"/>
              <a:ext cx="389699" cy="409887"/>
            </a:xfrm>
            <a:prstGeom prst="ellipse">
              <a:avLst/>
            </a:prstGeom>
            <a:solidFill>
              <a:srgbClr val="D8D8D8"/>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23" name="Google Shape;223;p17"/>
            <p:cNvSpPr/>
            <p:nvPr/>
          </p:nvSpPr>
          <p:spPr>
            <a:xfrm>
              <a:off x="6177789" y="3395887"/>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24" name="Google Shape;224;p17"/>
            <p:cNvSpPr/>
            <p:nvPr/>
          </p:nvSpPr>
          <p:spPr>
            <a:xfrm>
              <a:off x="6345857" y="3827885"/>
              <a:ext cx="299247" cy="63789"/>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25" name="Google Shape;225;p17"/>
            <p:cNvSpPr/>
            <p:nvPr/>
          </p:nvSpPr>
          <p:spPr>
            <a:xfrm>
              <a:off x="6300348" y="3424844"/>
              <a:ext cx="389699" cy="40988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26" name="Google Shape;226;p17"/>
            <p:cNvSpPr/>
            <p:nvPr/>
          </p:nvSpPr>
          <p:spPr>
            <a:xfrm>
              <a:off x="6971011" y="3395547"/>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27" name="Google Shape;227;p17"/>
            <p:cNvSpPr/>
            <p:nvPr/>
          </p:nvSpPr>
          <p:spPr>
            <a:xfrm>
              <a:off x="4591345" y="3998595"/>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28" name="Google Shape;228;p17"/>
            <p:cNvSpPr/>
            <p:nvPr/>
          </p:nvSpPr>
          <p:spPr>
            <a:xfrm>
              <a:off x="4759413" y="4430593"/>
              <a:ext cx="299247" cy="63789"/>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29" name="Google Shape;229;p17"/>
            <p:cNvSpPr/>
            <p:nvPr/>
          </p:nvSpPr>
          <p:spPr>
            <a:xfrm>
              <a:off x="4713904" y="4027552"/>
              <a:ext cx="389699" cy="40988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30" name="Google Shape;230;p17"/>
            <p:cNvSpPr/>
            <p:nvPr/>
          </p:nvSpPr>
          <p:spPr>
            <a:xfrm>
              <a:off x="5384567" y="3998254"/>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31" name="Google Shape;231;p17"/>
            <p:cNvSpPr/>
            <p:nvPr/>
          </p:nvSpPr>
          <p:spPr>
            <a:xfrm>
              <a:off x="5552635" y="4430252"/>
              <a:ext cx="299247" cy="63789"/>
            </a:xfrm>
            <a:prstGeom prst="rect">
              <a:avLst/>
            </a:prstGeom>
            <a:solidFill>
              <a:schemeClr val="accent6"/>
            </a:solidFill>
            <a:ln w="28575" cap="flat" cmpd="sng">
              <a:solidFill>
                <a:srgbClr val="7FAA55"/>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1100" b="1" i="0" u="none" strike="noStrike" cap="none">
                <a:solidFill>
                  <a:schemeClr val="lt1"/>
                </a:solidFill>
                <a:latin typeface="Arial"/>
                <a:ea typeface="Arial"/>
                <a:cs typeface="Arial"/>
                <a:sym typeface="Arial"/>
              </a:endParaRPr>
            </a:p>
          </p:txBody>
        </p:sp>
        <p:sp>
          <p:nvSpPr>
            <p:cNvPr id="232" name="Google Shape;232;p17"/>
            <p:cNvSpPr/>
            <p:nvPr/>
          </p:nvSpPr>
          <p:spPr>
            <a:xfrm>
              <a:off x="5507126" y="4027211"/>
              <a:ext cx="389699" cy="409887"/>
            </a:xfrm>
            <a:prstGeom prst="ellipse">
              <a:avLst/>
            </a:prstGeom>
            <a:solidFill>
              <a:schemeClr val="accent6"/>
            </a:solidFill>
            <a:ln w="28575" cap="flat" cmpd="sng">
              <a:solidFill>
                <a:srgbClr val="7FAA55"/>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1100" b="1" i="0" u="none" strike="noStrike" cap="none">
                <a:solidFill>
                  <a:schemeClr val="lt1"/>
                </a:solidFill>
                <a:latin typeface="Arial"/>
                <a:ea typeface="Arial"/>
                <a:cs typeface="Arial"/>
                <a:sym typeface="Arial"/>
              </a:endParaRPr>
            </a:p>
          </p:txBody>
        </p:sp>
        <p:sp>
          <p:nvSpPr>
            <p:cNvPr id="233" name="Google Shape;233;p17"/>
            <p:cNvSpPr/>
            <p:nvPr/>
          </p:nvSpPr>
          <p:spPr>
            <a:xfrm>
              <a:off x="6177789" y="3997914"/>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34" name="Google Shape;234;p17"/>
            <p:cNvSpPr/>
            <p:nvPr/>
          </p:nvSpPr>
          <p:spPr>
            <a:xfrm>
              <a:off x="6345857" y="4429912"/>
              <a:ext cx="299247" cy="63789"/>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35" name="Google Shape;235;p17"/>
            <p:cNvSpPr/>
            <p:nvPr/>
          </p:nvSpPr>
          <p:spPr>
            <a:xfrm>
              <a:off x="6300348" y="4026871"/>
              <a:ext cx="389699" cy="40988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36" name="Google Shape;236;p17"/>
            <p:cNvSpPr/>
            <p:nvPr/>
          </p:nvSpPr>
          <p:spPr>
            <a:xfrm>
              <a:off x="6971011" y="3997574"/>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37" name="Google Shape;237;p17"/>
            <p:cNvSpPr/>
            <p:nvPr/>
          </p:nvSpPr>
          <p:spPr>
            <a:xfrm>
              <a:off x="7139079" y="4429572"/>
              <a:ext cx="299247" cy="63789"/>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38" name="Google Shape;238;p17"/>
            <p:cNvSpPr/>
            <p:nvPr/>
          </p:nvSpPr>
          <p:spPr>
            <a:xfrm>
              <a:off x="7093570" y="4026531"/>
              <a:ext cx="389699" cy="40988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39" name="Google Shape;239;p17"/>
            <p:cNvSpPr/>
            <p:nvPr/>
          </p:nvSpPr>
          <p:spPr>
            <a:xfrm>
              <a:off x="4591345" y="4600622"/>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40" name="Google Shape;240;p17"/>
            <p:cNvSpPr/>
            <p:nvPr/>
          </p:nvSpPr>
          <p:spPr>
            <a:xfrm>
              <a:off x="4759413" y="5032620"/>
              <a:ext cx="299247" cy="63789"/>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41" name="Google Shape;241;p17"/>
            <p:cNvSpPr/>
            <p:nvPr/>
          </p:nvSpPr>
          <p:spPr>
            <a:xfrm>
              <a:off x="4713904" y="4629579"/>
              <a:ext cx="389699" cy="40988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42" name="Google Shape;242;p17"/>
            <p:cNvSpPr/>
            <p:nvPr/>
          </p:nvSpPr>
          <p:spPr>
            <a:xfrm>
              <a:off x="5384567" y="4600281"/>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43" name="Google Shape;243;p17"/>
            <p:cNvSpPr/>
            <p:nvPr/>
          </p:nvSpPr>
          <p:spPr>
            <a:xfrm>
              <a:off x="5552635" y="5032279"/>
              <a:ext cx="299247" cy="63789"/>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44" name="Google Shape;244;p17"/>
            <p:cNvSpPr/>
            <p:nvPr/>
          </p:nvSpPr>
          <p:spPr>
            <a:xfrm>
              <a:off x="5507126" y="4629238"/>
              <a:ext cx="389699" cy="40988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45" name="Google Shape;245;p17"/>
            <p:cNvSpPr/>
            <p:nvPr/>
          </p:nvSpPr>
          <p:spPr>
            <a:xfrm>
              <a:off x="6177789" y="4599941"/>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46" name="Google Shape;246;p17"/>
            <p:cNvSpPr/>
            <p:nvPr/>
          </p:nvSpPr>
          <p:spPr>
            <a:xfrm>
              <a:off x="6345857" y="5031939"/>
              <a:ext cx="299247" cy="63789"/>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47" name="Google Shape;247;p17"/>
            <p:cNvSpPr/>
            <p:nvPr/>
          </p:nvSpPr>
          <p:spPr>
            <a:xfrm>
              <a:off x="6300348" y="4628898"/>
              <a:ext cx="389699" cy="40988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48" name="Google Shape;248;p17"/>
            <p:cNvSpPr/>
            <p:nvPr/>
          </p:nvSpPr>
          <p:spPr>
            <a:xfrm>
              <a:off x="6971011" y="4599601"/>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49" name="Google Shape;249;p17"/>
            <p:cNvSpPr/>
            <p:nvPr/>
          </p:nvSpPr>
          <p:spPr>
            <a:xfrm>
              <a:off x="7139079" y="5031599"/>
              <a:ext cx="299247" cy="63789"/>
            </a:xfrm>
            <a:prstGeom prst="rect">
              <a:avLst/>
            </a:prstGeom>
            <a:solidFill>
              <a:srgbClr val="B02617"/>
            </a:solidFill>
            <a:ln w="28575" cap="flat" cmpd="sng">
              <a:solidFill>
                <a:srgbClr val="B0261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50" name="Google Shape;250;p17"/>
            <p:cNvSpPr/>
            <p:nvPr/>
          </p:nvSpPr>
          <p:spPr>
            <a:xfrm>
              <a:off x="7093570" y="4628558"/>
              <a:ext cx="389699" cy="409887"/>
            </a:xfrm>
            <a:prstGeom prst="ellipse">
              <a:avLst/>
            </a:prstGeom>
            <a:solidFill>
              <a:srgbClr val="B02617"/>
            </a:solidFill>
            <a:ln w="28575" cap="flat" cmpd="sng">
              <a:solidFill>
                <a:srgbClr val="B02617"/>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51" name="Google Shape;251;p17"/>
            <p:cNvSpPr/>
            <p:nvPr/>
          </p:nvSpPr>
          <p:spPr>
            <a:xfrm>
              <a:off x="5309164" y="3330643"/>
              <a:ext cx="363497" cy="304036"/>
            </a:xfrm>
            <a:prstGeom prst="flowChartMagneticTape">
              <a:avLst/>
            </a:prstGeom>
            <a:solidFill>
              <a:schemeClr val="accent4"/>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r>
                <a:rPr lang="en-NL" sz="300" b="0" i="0" u="none" strike="noStrike" cap="none">
                  <a:solidFill>
                    <a:schemeClr val="dk1"/>
                  </a:solidFill>
                  <a:latin typeface="Arial"/>
                  <a:ea typeface="Arial"/>
                  <a:cs typeface="Arial"/>
                  <a:sym typeface="Arial"/>
                </a:rPr>
                <a:t>Question</a:t>
              </a:r>
              <a:endParaRPr/>
            </a:p>
          </p:txBody>
        </p:sp>
        <p:sp>
          <p:nvSpPr>
            <p:cNvPr id="252" name="Google Shape;252;p17"/>
            <p:cNvSpPr/>
            <p:nvPr/>
          </p:nvSpPr>
          <p:spPr>
            <a:xfrm>
              <a:off x="7139079" y="3827545"/>
              <a:ext cx="299247" cy="63789"/>
            </a:xfrm>
            <a:prstGeom prst="rect">
              <a:avLst/>
            </a:prstGeom>
            <a:solidFill>
              <a:srgbClr val="EC6B3A"/>
            </a:solidFill>
            <a:ln w="28575" cap="flat" cmpd="sng">
              <a:solidFill>
                <a:srgbClr val="EC6B3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53" name="Google Shape;253;p17"/>
            <p:cNvSpPr/>
            <p:nvPr/>
          </p:nvSpPr>
          <p:spPr>
            <a:xfrm>
              <a:off x="7093570" y="3424504"/>
              <a:ext cx="389699" cy="409887"/>
            </a:xfrm>
            <a:prstGeom prst="ellipse">
              <a:avLst/>
            </a:prstGeom>
            <a:solidFill>
              <a:srgbClr val="FD6026"/>
            </a:solidFill>
            <a:ln w="28575" cap="flat" cmpd="sng">
              <a:solidFill>
                <a:srgbClr val="EC6B3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rgbClr val="000000"/>
                </a:solidFill>
                <a:latin typeface="Arial"/>
                <a:ea typeface="Arial"/>
                <a:cs typeface="Arial"/>
                <a:sym typeface="Arial"/>
              </a:endParaRPr>
            </a:p>
          </p:txBody>
        </p:sp>
      </p:grpSp>
      <p:sp>
        <p:nvSpPr>
          <p:cNvPr id="254" name="Google Shape;254;p17"/>
          <p:cNvSpPr txBox="1"/>
          <p:nvPr/>
        </p:nvSpPr>
        <p:spPr>
          <a:xfrm>
            <a:off x="0" y="554181"/>
            <a:ext cx="9144000"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dirty="0">
                <a:solidFill>
                  <a:schemeClr val="dk1"/>
                </a:solidFill>
                <a:latin typeface="Calibri"/>
                <a:ea typeface="Calibri"/>
                <a:cs typeface="Calibri"/>
                <a:sym typeface="Calibri"/>
              </a:rPr>
              <a:t>Zorg dat je video en opstelling window</a:t>
            </a:r>
          </a:p>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dirty="0">
                <a:solidFill>
                  <a:schemeClr val="dk1"/>
                </a:solidFill>
                <a:latin typeface="Calibri"/>
                <a:ea typeface="Calibri"/>
                <a:cs typeface="Calibri"/>
                <a:sym typeface="Calibri"/>
              </a:rPr>
              <a:t>naast elkaar staan</a:t>
            </a:r>
          </a:p>
        </p:txBody>
      </p:sp>
      <p:grpSp>
        <p:nvGrpSpPr>
          <p:cNvPr id="255" name="Google Shape;255;p17"/>
          <p:cNvGrpSpPr/>
          <p:nvPr/>
        </p:nvGrpSpPr>
        <p:grpSpPr>
          <a:xfrm>
            <a:off x="5053985" y="1713120"/>
            <a:ext cx="951635" cy="1893550"/>
            <a:chOff x="4392248" y="3750194"/>
            <a:chExt cx="951635" cy="1893550"/>
          </a:xfrm>
        </p:grpSpPr>
        <p:sp>
          <p:nvSpPr>
            <p:cNvPr id="256" name="Google Shape;256;p17"/>
            <p:cNvSpPr/>
            <p:nvPr/>
          </p:nvSpPr>
          <p:spPr>
            <a:xfrm>
              <a:off x="4392248" y="3798616"/>
              <a:ext cx="876483" cy="1845128"/>
            </a:xfrm>
            <a:prstGeom prst="rect">
              <a:avLst/>
            </a:prstGeom>
            <a:solidFill>
              <a:srgbClr val="3F3F3F"/>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57" name="Google Shape;257;p17"/>
            <p:cNvSpPr/>
            <p:nvPr/>
          </p:nvSpPr>
          <p:spPr>
            <a:xfrm>
              <a:off x="4458178" y="3950317"/>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58" name="Google Shape;258;p17"/>
            <p:cNvSpPr/>
            <p:nvPr/>
          </p:nvSpPr>
          <p:spPr>
            <a:xfrm>
              <a:off x="4542812" y="4167859"/>
              <a:ext cx="150692" cy="32123"/>
            </a:xfrm>
            <a:prstGeom prst="rect">
              <a:avLst/>
            </a:prstGeom>
            <a:solidFill>
              <a:schemeClr val="lt1"/>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59" name="Google Shape;259;p17"/>
            <p:cNvSpPr/>
            <p:nvPr/>
          </p:nvSpPr>
          <p:spPr>
            <a:xfrm>
              <a:off x="4519895" y="3964900"/>
              <a:ext cx="196241" cy="206407"/>
            </a:xfrm>
            <a:prstGeom prst="ellipse">
              <a:avLst/>
            </a:prstGeom>
            <a:solidFill>
              <a:schemeClr val="lt1"/>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60" name="Google Shape;260;p17"/>
            <p:cNvSpPr/>
            <p:nvPr/>
          </p:nvSpPr>
          <p:spPr>
            <a:xfrm>
              <a:off x="4857621" y="3950146"/>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61" name="Google Shape;261;p17"/>
            <p:cNvSpPr/>
            <p:nvPr/>
          </p:nvSpPr>
          <p:spPr>
            <a:xfrm>
              <a:off x="4942254" y="4167687"/>
              <a:ext cx="150692" cy="32123"/>
            </a:xfrm>
            <a:prstGeom prst="rect">
              <a:avLst/>
            </a:prstGeom>
            <a:solidFill>
              <a:srgbClr val="D8D8D8"/>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62" name="Google Shape;262;p17"/>
            <p:cNvSpPr/>
            <p:nvPr/>
          </p:nvSpPr>
          <p:spPr>
            <a:xfrm>
              <a:off x="4919338" y="3964728"/>
              <a:ext cx="196241" cy="206407"/>
            </a:xfrm>
            <a:prstGeom prst="ellipse">
              <a:avLst/>
            </a:prstGeom>
            <a:solidFill>
              <a:srgbClr val="D8D8D8"/>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63" name="Google Shape;263;p17"/>
            <p:cNvSpPr/>
            <p:nvPr/>
          </p:nvSpPr>
          <p:spPr>
            <a:xfrm>
              <a:off x="4461932" y="4861762"/>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64" name="Google Shape;264;p17"/>
            <p:cNvSpPr/>
            <p:nvPr/>
          </p:nvSpPr>
          <p:spPr>
            <a:xfrm>
              <a:off x="4546567" y="5079303"/>
              <a:ext cx="150692" cy="32123"/>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65" name="Google Shape;265;p17"/>
            <p:cNvSpPr/>
            <p:nvPr/>
          </p:nvSpPr>
          <p:spPr>
            <a:xfrm>
              <a:off x="4523649" y="4876343"/>
              <a:ext cx="196241" cy="20640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66" name="Google Shape;266;p17"/>
            <p:cNvSpPr/>
            <p:nvPr/>
          </p:nvSpPr>
          <p:spPr>
            <a:xfrm>
              <a:off x="4861375" y="4861591"/>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67" name="Google Shape;267;p17"/>
            <p:cNvSpPr/>
            <p:nvPr/>
          </p:nvSpPr>
          <p:spPr>
            <a:xfrm>
              <a:off x="4458178" y="4253481"/>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68" name="Google Shape;268;p17"/>
            <p:cNvSpPr/>
            <p:nvPr/>
          </p:nvSpPr>
          <p:spPr>
            <a:xfrm>
              <a:off x="4542811" y="4471022"/>
              <a:ext cx="150692" cy="32123"/>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69" name="Google Shape;269;p17"/>
            <p:cNvSpPr/>
            <p:nvPr/>
          </p:nvSpPr>
          <p:spPr>
            <a:xfrm>
              <a:off x="4519895" y="4268062"/>
              <a:ext cx="196241" cy="20640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70" name="Google Shape;270;p17"/>
            <p:cNvSpPr/>
            <p:nvPr/>
          </p:nvSpPr>
          <p:spPr>
            <a:xfrm>
              <a:off x="4857621" y="4253309"/>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71" name="Google Shape;271;p17"/>
            <p:cNvSpPr/>
            <p:nvPr/>
          </p:nvSpPr>
          <p:spPr>
            <a:xfrm>
              <a:off x="4942254" y="4470850"/>
              <a:ext cx="150692" cy="32123"/>
            </a:xfrm>
            <a:prstGeom prst="rect">
              <a:avLst/>
            </a:prstGeom>
            <a:solidFill>
              <a:schemeClr val="accent6"/>
            </a:solidFill>
            <a:ln w="28575" cap="flat" cmpd="sng">
              <a:solidFill>
                <a:srgbClr val="7FAA55"/>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1100" b="1" i="0" u="none" strike="noStrike" cap="none">
                <a:solidFill>
                  <a:schemeClr val="lt1"/>
                </a:solidFill>
                <a:latin typeface="Arial"/>
                <a:ea typeface="Arial"/>
                <a:cs typeface="Arial"/>
                <a:sym typeface="Arial"/>
              </a:endParaRPr>
            </a:p>
          </p:txBody>
        </p:sp>
        <p:sp>
          <p:nvSpPr>
            <p:cNvPr id="272" name="Google Shape;272;p17"/>
            <p:cNvSpPr/>
            <p:nvPr/>
          </p:nvSpPr>
          <p:spPr>
            <a:xfrm>
              <a:off x="4919338" y="4267891"/>
              <a:ext cx="196241" cy="206407"/>
            </a:xfrm>
            <a:prstGeom prst="ellipse">
              <a:avLst/>
            </a:prstGeom>
            <a:solidFill>
              <a:schemeClr val="accent6"/>
            </a:solidFill>
            <a:ln w="28575" cap="flat" cmpd="sng">
              <a:solidFill>
                <a:srgbClr val="7FAA55"/>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1100" b="1" i="0" u="none" strike="noStrike" cap="none">
                <a:solidFill>
                  <a:schemeClr val="lt1"/>
                </a:solidFill>
                <a:latin typeface="Arial"/>
                <a:ea typeface="Arial"/>
                <a:cs typeface="Arial"/>
                <a:sym typeface="Arial"/>
              </a:endParaRPr>
            </a:p>
          </p:txBody>
        </p:sp>
        <p:sp>
          <p:nvSpPr>
            <p:cNvPr id="273" name="Google Shape;273;p17"/>
            <p:cNvSpPr/>
            <p:nvPr/>
          </p:nvSpPr>
          <p:spPr>
            <a:xfrm>
              <a:off x="4461932" y="5164925"/>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74" name="Google Shape;274;p17"/>
            <p:cNvSpPr/>
            <p:nvPr/>
          </p:nvSpPr>
          <p:spPr>
            <a:xfrm>
              <a:off x="4546567" y="5382465"/>
              <a:ext cx="150692" cy="32123"/>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75" name="Google Shape;275;p17"/>
            <p:cNvSpPr/>
            <p:nvPr/>
          </p:nvSpPr>
          <p:spPr>
            <a:xfrm>
              <a:off x="4523649" y="5179506"/>
              <a:ext cx="196241" cy="20640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76" name="Google Shape;276;p17"/>
            <p:cNvSpPr/>
            <p:nvPr/>
          </p:nvSpPr>
          <p:spPr>
            <a:xfrm>
              <a:off x="4861375" y="5164753"/>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77" name="Google Shape;277;p17"/>
            <p:cNvSpPr/>
            <p:nvPr/>
          </p:nvSpPr>
          <p:spPr>
            <a:xfrm>
              <a:off x="4946010" y="5382294"/>
              <a:ext cx="150692" cy="32123"/>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78" name="Google Shape;278;p17"/>
            <p:cNvSpPr/>
            <p:nvPr/>
          </p:nvSpPr>
          <p:spPr>
            <a:xfrm>
              <a:off x="4923092" y="5179335"/>
              <a:ext cx="196241" cy="20640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79" name="Google Shape;279;p17"/>
            <p:cNvSpPr/>
            <p:nvPr/>
          </p:nvSpPr>
          <p:spPr>
            <a:xfrm>
              <a:off x="4458178" y="4556644"/>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80" name="Google Shape;280;p17"/>
            <p:cNvSpPr/>
            <p:nvPr/>
          </p:nvSpPr>
          <p:spPr>
            <a:xfrm>
              <a:off x="4542811" y="4774184"/>
              <a:ext cx="150692" cy="32123"/>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81" name="Google Shape;281;p17"/>
            <p:cNvSpPr/>
            <p:nvPr/>
          </p:nvSpPr>
          <p:spPr>
            <a:xfrm>
              <a:off x="4519895" y="4571225"/>
              <a:ext cx="196241" cy="20640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82" name="Google Shape;282;p17"/>
            <p:cNvSpPr/>
            <p:nvPr/>
          </p:nvSpPr>
          <p:spPr>
            <a:xfrm>
              <a:off x="4857621" y="4556472"/>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83" name="Google Shape;283;p17"/>
            <p:cNvSpPr/>
            <p:nvPr/>
          </p:nvSpPr>
          <p:spPr>
            <a:xfrm>
              <a:off x="4942254" y="4774012"/>
              <a:ext cx="150692" cy="32123"/>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84" name="Google Shape;284;p17"/>
            <p:cNvSpPr/>
            <p:nvPr/>
          </p:nvSpPr>
          <p:spPr>
            <a:xfrm>
              <a:off x="4919338" y="4571053"/>
              <a:ext cx="196241" cy="20640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85" name="Google Shape;285;p17"/>
            <p:cNvSpPr/>
            <p:nvPr/>
          </p:nvSpPr>
          <p:spPr>
            <a:xfrm>
              <a:off x="4819650" y="3917120"/>
              <a:ext cx="183047" cy="153103"/>
            </a:xfrm>
            <a:prstGeom prst="flowChartMagneticTape">
              <a:avLst/>
            </a:prstGeom>
            <a:solidFill>
              <a:schemeClr val="accent4"/>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r>
                <a:rPr lang="en-NL" sz="300" b="0" i="0" u="none" strike="noStrike" cap="none">
                  <a:solidFill>
                    <a:schemeClr val="dk1"/>
                  </a:solidFill>
                  <a:latin typeface="Arial"/>
                  <a:ea typeface="Arial"/>
                  <a:cs typeface="Arial"/>
                  <a:sym typeface="Arial"/>
                </a:rPr>
                <a:t>Question</a:t>
              </a:r>
              <a:endParaRPr/>
            </a:p>
          </p:txBody>
        </p:sp>
        <p:sp>
          <p:nvSpPr>
            <p:cNvPr id="286" name="Google Shape;286;p17"/>
            <p:cNvSpPr/>
            <p:nvPr/>
          </p:nvSpPr>
          <p:spPr>
            <a:xfrm>
              <a:off x="4946010" y="5079131"/>
              <a:ext cx="150692" cy="32123"/>
            </a:xfrm>
            <a:prstGeom prst="rect">
              <a:avLst/>
            </a:prstGeom>
            <a:solidFill>
              <a:srgbClr val="EC6B3A"/>
            </a:solidFill>
            <a:ln w="28575" cap="flat" cmpd="sng">
              <a:solidFill>
                <a:srgbClr val="EC6B3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87" name="Google Shape;287;p17"/>
            <p:cNvSpPr/>
            <p:nvPr/>
          </p:nvSpPr>
          <p:spPr>
            <a:xfrm>
              <a:off x="4923092" y="4876172"/>
              <a:ext cx="196241" cy="206407"/>
            </a:xfrm>
            <a:prstGeom prst="ellipse">
              <a:avLst/>
            </a:prstGeom>
            <a:solidFill>
              <a:srgbClr val="FD6026"/>
            </a:solidFill>
            <a:ln w="28575" cap="flat" cmpd="sng">
              <a:solidFill>
                <a:srgbClr val="EC6B3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rgbClr val="000000"/>
                </a:solidFill>
                <a:latin typeface="Arial"/>
                <a:ea typeface="Arial"/>
                <a:cs typeface="Arial"/>
                <a:sym typeface="Arial"/>
              </a:endParaRPr>
            </a:p>
          </p:txBody>
        </p:sp>
        <p:sp>
          <p:nvSpPr>
            <p:cNvPr id="288" name="Google Shape;288;p17"/>
            <p:cNvSpPr/>
            <p:nvPr/>
          </p:nvSpPr>
          <p:spPr>
            <a:xfrm>
              <a:off x="4476226" y="5438273"/>
              <a:ext cx="705924" cy="104418"/>
            </a:xfrm>
            <a:prstGeom prst="roundRect">
              <a:avLst>
                <a:gd name="adj" fmla="val 16667"/>
              </a:avLst>
            </a:prstGeom>
            <a:solidFill>
              <a:srgbClr val="262626"/>
            </a:solidFill>
            <a:ln w="25400" cap="flat" cmpd="sng">
              <a:solidFill>
                <a:srgbClr val="31538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89" name="Google Shape;289;p17"/>
            <p:cNvSpPr txBox="1"/>
            <p:nvPr/>
          </p:nvSpPr>
          <p:spPr>
            <a:xfrm>
              <a:off x="5064639" y="3750194"/>
              <a:ext cx="279244" cy="26161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NL" sz="1050" b="1" i="0" u="none" strike="noStrike" cap="none" dirty="0">
                  <a:solidFill>
                    <a:schemeClr val="bg1"/>
                  </a:solidFill>
                  <a:sym typeface="Arial"/>
                </a:rPr>
                <a:t>X</a:t>
              </a:r>
              <a:endParaRPr dirty="0">
                <a:solidFill>
                  <a:schemeClr val="bg1"/>
                </a:solidFill>
              </a:endParaRPr>
            </a:p>
          </p:txBody>
        </p:sp>
      </p:grpSp>
      <p:grpSp>
        <p:nvGrpSpPr>
          <p:cNvPr id="290" name="Google Shape;290;p17"/>
          <p:cNvGrpSpPr/>
          <p:nvPr/>
        </p:nvGrpSpPr>
        <p:grpSpPr>
          <a:xfrm>
            <a:off x="6000152" y="1737478"/>
            <a:ext cx="2406360" cy="1869693"/>
            <a:chOff x="8026756" y="3025520"/>
            <a:chExt cx="3335867" cy="2591904"/>
          </a:xfrm>
        </p:grpSpPr>
        <p:grpSp>
          <p:nvGrpSpPr>
            <p:cNvPr id="291" name="Google Shape;291;p17"/>
            <p:cNvGrpSpPr/>
            <p:nvPr/>
          </p:nvGrpSpPr>
          <p:grpSpPr>
            <a:xfrm>
              <a:off x="10247091" y="3594221"/>
              <a:ext cx="642573" cy="1096878"/>
              <a:chOff x="7988894" y="1134553"/>
              <a:chExt cx="642573" cy="1096878"/>
            </a:xfrm>
          </p:grpSpPr>
          <p:sp>
            <p:nvSpPr>
              <p:cNvPr id="292" name="Google Shape;292;p17"/>
              <p:cNvSpPr/>
              <p:nvPr/>
            </p:nvSpPr>
            <p:spPr>
              <a:xfrm>
                <a:off x="8091519" y="1764292"/>
                <a:ext cx="437322" cy="467139"/>
              </a:xfrm>
              <a:prstGeom prst="rect">
                <a:avLst/>
              </a:prstGeom>
              <a:solidFill>
                <a:srgbClr val="C4E0B2"/>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93" name="Google Shape;293;p17"/>
              <p:cNvSpPr/>
              <p:nvPr/>
            </p:nvSpPr>
            <p:spPr>
              <a:xfrm>
                <a:off x="7988894" y="1134553"/>
                <a:ext cx="642573" cy="675861"/>
              </a:xfrm>
              <a:prstGeom prst="ellipse">
                <a:avLst/>
              </a:prstGeom>
              <a:solidFill>
                <a:srgbClr val="C4E0B2"/>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grpSp>
        <p:sp>
          <p:nvSpPr>
            <p:cNvPr id="294" name="Google Shape;294;p17"/>
            <p:cNvSpPr/>
            <p:nvPr/>
          </p:nvSpPr>
          <p:spPr>
            <a:xfrm>
              <a:off x="8026756" y="3059575"/>
              <a:ext cx="3276766" cy="25578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95" name="Google Shape;295;p17"/>
            <p:cNvSpPr/>
            <p:nvPr/>
          </p:nvSpPr>
          <p:spPr>
            <a:xfrm>
              <a:off x="8163164" y="3616545"/>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96" name="Google Shape;296;p17"/>
            <p:cNvSpPr/>
            <p:nvPr/>
          </p:nvSpPr>
          <p:spPr>
            <a:xfrm>
              <a:off x="8172690" y="4012874"/>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97" name="Google Shape;297;p17"/>
            <p:cNvSpPr/>
            <p:nvPr/>
          </p:nvSpPr>
          <p:spPr>
            <a:xfrm>
              <a:off x="8182216" y="4409203"/>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98" name="Google Shape;298;p17"/>
            <p:cNvSpPr/>
            <p:nvPr/>
          </p:nvSpPr>
          <p:spPr>
            <a:xfrm>
              <a:off x="8191742" y="4805532"/>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99" name="Google Shape;299;p17"/>
            <p:cNvSpPr/>
            <p:nvPr/>
          </p:nvSpPr>
          <p:spPr>
            <a:xfrm>
              <a:off x="8201268" y="5201861"/>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cxnSp>
          <p:nvCxnSpPr>
            <p:cNvPr id="300" name="Google Shape;300;p17"/>
            <p:cNvCxnSpPr/>
            <p:nvPr/>
          </p:nvCxnSpPr>
          <p:spPr>
            <a:xfrm>
              <a:off x="8734091" y="3435180"/>
              <a:ext cx="0" cy="2182244"/>
            </a:xfrm>
            <a:prstGeom prst="straightConnector1">
              <a:avLst/>
            </a:prstGeom>
            <a:noFill/>
            <a:ln w="28575" cap="flat" cmpd="sng">
              <a:solidFill>
                <a:srgbClr val="7F7F7F"/>
              </a:solidFill>
              <a:prstDash val="solid"/>
              <a:round/>
              <a:headEnd type="none" w="sm" len="sm"/>
              <a:tailEnd type="none" w="sm" len="sm"/>
            </a:ln>
          </p:spPr>
        </p:cxnSp>
        <p:cxnSp>
          <p:nvCxnSpPr>
            <p:cNvPr id="301" name="Google Shape;301;p17"/>
            <p:cNvCxnSpPr/>
            <p:nvPr/>
          </p:nvCxnSpPr>
          <p:spPr>
            <a:xfrm>
              <a:off x="8026756" y="3435180"/>
              <a:ext cx="3276766" cy="0"/>
            </a:xfrm>
            <a:prstGeom prst="straightConnector1">
              <a:avLst/>
            </a:prstGeom>
            <a:noFill/>
            <a:ln w="28575" cap="flat" cmpd="sng">
              <a:solidFill>
                <a:srgbClr val="7F7F7F"/>
              </a:solidFill>
              <a:prstDash val="solid"/>
              <a:round/>
              <a:headEnd type="none" w="sm" len="sm"/>
              <a:tailEnd type="none" w="sm" len="sm"/>
            </a:ln>
          </p:spPr>
        </p:cxnSp>
        <p:grpSp>
          <p:nvGrpSpPr>
            <p:cNvPr id="302" name="Google Shape;302;p17"/>
            <p:cNvGrpSpPr/>
            <p:nvPr/>
          </p:nvGrpSpPr>
          <p:grpSpPr>
            <a:xfrm>
              <a:off x="8285901" y="4466654"/>
              <a:ext cx="196317" cy="186035"/>
              <a:chOff x="5712337" y="3219132"/>
              <a:chExt cx="3003845" cy="2846533"/>
            </a:xfrm>
          </p:grpSpPr>
          <p:sp>
            <p:nvSpPr>
              <p:cNvPr id="303" name="Google Shape;303;p17"/>
              <p:cNvSpPr/>
              <p:nvPr/>
            </p:nvSpPr>
            <p:spPr>
              <a:xfrm rot="1496402">
                <a:off x="5858504" y="3390372"/>
                <a:ext cx="1015163" cy="917778"/>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00" b="0" i="0" u="none" strike="noStrike" cap="none">
                    <a:solidFill>
                      <a:schemeClr val="lt1"/>
                    </a:solidFill>
                    <a:latin typeface="Arial"/>
                    <a:ea typeface="Arial"/>
                    <a:cs typeface="Arial"/>
                    <a:sym typeface="Arial"/>
                  </a:rPr>
                  <a:t>A</a:t>
                </a:r>
                <a:endParaRPr sz="100" b="0" i="0" u="none" strike="noStrike" cap="none">
                  <a:solidFill>
                    <a:schemeClr val="lt1"/>
                  </a:solidFill>
                  <a:latin typeface="Arial"/>
                  <a:ea typeface="Arial"/>
                  <a:cs typeface="Arial"/>
                  <a:sym typeface="Arial"/>
                </a:endParaRPr>
              </a:p>
            </p:txBody>
          </p:sp>
          <p:sp>
            <p:nvSpPr>
              <p:cNvPr id="304" name="Google Shape;304;p17"/>
              <p:cNvSpPr/>
              <p:nvPr/>
            </p:nvSpPr>
            <p:spPr>
              <a:xfrm rot="-1535268">
                <a:off x="7947082" y="3333848"/>
                <a:ext cx="669992" cy="611088"/>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00" b="0" i="0" u="none" strike="noStrike" cap="none">
                    <a:solidFill>
                      <a:schemeClr val="lt1"/>
                    </a:solidFill>
                    <a:latin typeface="Arial"/>
                    <a:ea typeface="Arial"/>
                    <a:cs typeface="Arial"/>
                    <a:sym typeface="Arial"/>
                  </a:rPr>
                  <a:t>B</a:t>
                </a:r>
                <a:endParaRPr sz="100" b="0" i="0" u="none" strike="noStrike" cap="none">
                  <a:solidFill>
                    <a:schemeClr val="lt1"/>
                  </a:solidFill>
                  <a:latin typeface="Arial"/>
                  <a:ea typeface="Arial"/>
                  <a:cs typeface="Arial"/>
                  <a:sym typeface="Arial"/>
                </a:endParaRPr>
              </a:p>
            </p:txBody>
          </p:sp>
          <p:sp>
            <p:nvSpPr>
              <p:cNvPr id="305" name="Google Shape;305;p17"/>
              <p:cNvSpPr/>
              <p:nvPr/>
            </p:nvSpPr>
            <p:spPr>
              <a:xfrm rot="9417248">
                <a:off x="7242258" y="4987616"/>
                <a:ext cx="1006185" cy="917725"/>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00" b="0" i="0" u="none" strike="noStrike" cap="none">
                    <a:solidFill>
                      <a:schemeClr val="lt1"/>
                    </a:solidFill>
                    <a:latin typeface="Arial"/>
                    <a:ea typeface="Arial"/>
                    <a:cs typeface="Arial"/>
                    <a:sym typeface="Arial"/>
                  </a:rPr>
                  <a:t>C</a:t>
                </a:r>
                <a:endParaRPr sz="100" b="0" i="0" u="none" strike="noStrike" cap="none">
                  <a:solidFill>
                    <a:schemeClr val="lt1"/>
                  </a:solidFill>
                  <a:latin typeface="Arial"/>
                  <a:ea typeface="Arial"/>
                  <a:cs typeface="Arial"/>
                  <a:sym typeface="Arial"/>
                </a:endParaRPr>
              </a:p>
            </p:txBody>
          </p:sp>
        </p:grpSp>
        <p:sp>
          <p:nvSpPr>
            <p:cNvPr id="306" name="Google Shape;306;p17"/>
            <p:cNvSpPr txBox="1"/>
            <p:nvPr/>
          </p:nvSpPr>
          <p:spPr>
            <a:xfrm>
              <a:off x="10975516" y="3025520"/>
              <a:ext cx="387108" cy="36266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NL" sz="1050" b="1" i="0" u="none" strike="noStrike" cap="none">
                  <a:solidFill>
                    <a:srgbClr val="000000"/>
                  </a:solidFill>
                  <a:latin typeface="Arial"/>
                  <a:ea typeface="Arial"/>
                  <a:cs typeface="Arial"/>
                  <a:sym typeface="Arial"/>
                </a:rPr>
                <a:t>X</a:t>
              </a:r>
              <a:endParaRPr/>
            </a:p>
          </p:txBody>
        </p:sp>
        <p:sp>
          <p:nvSpPr>
            <p:cNvPr id="307" name="Google Shape;307;p17"/>
            <p:cNvSpPr/>
            <p:nvPr/>
          </p:nvSpPr>
          <p:spPr>
            <a:xfrm rot="1496402">
              <a:off x="9172261" y="3897918"/>
              <a:ext cx="572448" cy="517533"/>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100" b="0" i="0" u="none" strike="noStrike" cap="none">
                  <a:solidFill>
                    <a:schemeClr val="lt1"/>
                  </a:solidFill>
                  <a:latin typeface="Arial"/>
                  <a:ea typeface="Arial"/>
                  <a:cs typeface="Arial"/>
                  <a:sym typeface="Arial"/>
                </a:rPr>
                <a:t>A</a:t>
              </a:r>
              <a:endParaRPr sz="1100" b="0" i="0" u="none" strike="noStrike" cap="none">
                <a:solidFill>
                  <a:schemeClr val="lt1"/>
                </a:solidFill>
                <a:latin typeface="Arial"/>
                <a:ea typeface="Arial"/>
                <a:cs typeface="Arial"/>
                <a:sym typeface="Arial"/>
              </a:endParaRPr>
            </a:p>
          </p:txBody>
        </p:sp>
        <p:sp>
          <p:nvSpPr>
            <p:cNvPr id="308" name="Google Shape;308;p17"/>
            <p:cNvSpPr/>
            <p:nvPr/>
          </p:nvSpPr>
          <p:spPr>
            <a:xfrm rot="-1535268">
              <a:off x="10372613" y="3854296"/>
              <a:ext cx="377807" cy="344591"/>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100" b="0" i="0" u="none" strike="noStrike" cap="none">
                  <a:solidFill>
                    <a:schemeClr val="lt1"/>
                  </a:solidFill>
                  <a:latin typeface="Arial"/>
                  <a:ea typeface="Arial"/>
                  <a:cs typeface="Arial"/>
                  <a:sym typeface="Arial"/>
                </a:rPr>
                <a:t>B</a:t>
              </a:r>
              <a:endParaRPr sz="1100" b="0" i="0" u="none" strike="noStrike" cap="none">
                <a:solidFill>
                  <a:schemeClr val="lt1"/>
                </a:solidFill>
                <a:latin typeface="Arial"/>
                <a:ea typeface="Arial"/>
                <a:cs typeface="Arial"/>
                <a:sym typeface="Arial"/>
              </a:endParaRPr>
            </a:p>
          </p:txBody>
        </p:sp>
        <p:sp>
          <p:nvSpPr>
            <p:cNvPr id="309" name="Google Shape;309;p17"/>
            <p:cNvSpPr/>
            <p:nvPr/>
          </p:nvSpPr>
          <p:spPr>
            <a:xfrm rot="9417248">
              <a:off x="9975165" y="4786851"/>
              <a:ext cx="567385" cy="51750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100" b="0" i="0" u="none" strike="noStrike" cap="none">
                  <a:solidFill>
                    <a:schemeClr val="lt1"/>
                  </a:solidFill>
                  <a:latin typeface="Arial"/>
                  <a:ea typeface="Arial"/>
                  <a:cs typeface="Arial"/>
                  <a:sym typeface="Arial"/>
                </a:rPr>
                <a:t>C</a:t>
              </a:r>
              <a:endParaRPr sz="1100" b="0" i="0" u="none" strike="noStrike" cap="none">
                <a:solidFill>
                  <a:schemeClr val="lt1"/>
                </a:solidFill>
                <a:latin typeface="Arial"/>
                <a:ea typeface="Arial"/>
                <a:cs typeface="Arial"/>
                <a:sym typeface="Arial"/>
              </a:endParaRPr>
            </a:p>
          </p:txBody>
        </p:sp>
      </p:grpSp>
      <p:sp>
        <p:nvSpPr>
          <p:cNvPr id="310" name="Google Shape;310;p17"/>
          <p:cNvSpPr txBox="1"/>
          <p:nvPr/>
        </p:nvSpPr>
        <p:spPr>
          <a:xfrm>
            <a:off x="1967310" y="3958537"/>
            <a:ext cx="781079" cy="101566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NL" sz="6000" b="1" i="0" u="none" strike="noStrike" cap="none">
                <a:solidFill>
                  <a:srgbClr val="C00000"/>
                </a:solidFill>
                <a:latin typeface="Arial"/>
                <a:ea typeface="Arial"/>
                <a:cs typeface="Arial"/>
                <a:sym typeface="Arial"/>
              </a:rPr>
              <a:t>X</a:t>
            </a:r>
            <a:endParaRPr/>
          </a:p>
        </p:txBody>
      </p:sp>
      <p:sp>
        <p:nvSpPr>
          <p:cNvPr id="311" name="Google Shape;311;p17"/>
          <p:cNvSpPr txBox="1"/>
          <p:nvPr/>
        </p:nvSpPr>
        <p:spPr>
          <a:xfrm>
            <a:off x="6426219" y="3935213"/>
            <a:ext cx="781079" cy="101566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NL" sz="6000" b="1" i="0" u="none" strike="noStrike" cap="none">
                <a:solidFill>
                  <a:srgbClr val="548135"/>
                </a:solidFill>
                <a:latin typeface="Arial"/>
                <a:ea typeface="Arial"/>
                <a:cs typeface="Arial"/>
                <a:sym typeface="Arial"/>
              </a:rPr>
              <a:t>✓</a:t>
            </a:r>
            <a:endParaRPr/>
          </a:p>
        </p:txBody>
      </p:sp>
      <p:sp>
        <p:nvSpPr>
          <p:cNvPr id="312" name="Google Shape;312;p17"/>
          <p:cNvSpPr txBox="1"/>
          <p:nvPr/>
        </p:nvSpPr>
        <p:spPr>
          <a:xfrm>
            <a:off x="5293307" y="4927347"/>
            <a:ext cx="2941887" cy="1034913"/>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NL" sz="1800" b="0" i="0" u="none" strike="noStrike" cap="none" dirty="0">
                <a:solidFill>
                  <a:schemeClr val="dk1"/>
                </a:solidFill>
                <a:latin typeface="Calibri"/>
                <a:ea typeface="Calibri"/>
                <a:cs typeface="Calibri"/>
                <a:sym typeface="Calibri"/>
              </a:rPr>
              <a:t>Organiseer beide windows naast elkaar.</a:t>
            </a:r>
            <a:endParaRPr lang="en-NL"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None/>
            </a:pPr>
            <a:r>
              <a:rPr lang="en-NL" sz="1800" b="0" i="0" u="none" strike="noStrike" cap="none" dirty="0">
                <a:solidFill>
                  <a:schemeClr val="dk1"/>
                </a:solidFill>
                <a:latin typeface="Calibri"/>
                <a:ea typeface="Calibri"/>
                <a:cs typeface="Calibri"/>
                <a:sym typeface="Calibri"/>
              </a:rPr>
              <a:t>Zorg dat geen van je windows een volledig scherm zijn</a:t>
            </a:r>
            <a:endParaRPr lang="nl-NL" sz="1800" b="0" i="0" u="none" strike="noStrike" cap="none" dirty="0">
              <a:solidFill>
                <a:schemeClr val="dk1"/>
              </a:solidFill>
              <a:latin typeface="Calibri"/>
              <a:ea typeface="Calibri"/>
              <a:cs typeface="Calibri"/>
              <a:sym typeface="Calibri"/>
            </a:endParaRPr>
          </a:p>
        </p:txBody>
      </p:sp>
      <p:sp>
        <p:nvSpPr>
          <p:cNvPr id="313" name="Google Shape;313;p17"/>
          <p:cNvSpPr txBox="1"/>
          <p:nvPr/>
        </p:nvSpPr>
        <p:spPr>
          <a:xfrm>
            <a:off x="891537" y="4927347"/>
            <a:ext cx="3182246" cy="122427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0" i="0" u="none" strike="noStrike" cap="none" dirty="0">
                <a:solidFill>
                  <a:schemeClr val="dk1"/>
                </a:solidFill>
                <a:latin typeface="Calibri"/>
                <a:ea typeface="Calibri"/>
                <a:cs typeface="Calibri"/>
                <a:sym typeface="Calibri"/>
              </a:rPr>
              <a:t>Je video en opstelling window</a:t>
            </a:r>
            <a:br>
              <a:rPr lang="en-NL" sz="1800" b="0" i="0" u="none" strike="noStrike" cap="none" dirty="0">
                <a:solidFill>
                  <a:schemeClr val="dk1"/>
                </a:solidFill>
                <a:latin typeface="Calibri"/>
                <a:ea typeface="Calibri"/>
                <a:cs typeface="Calibri"/>
                <a:sym typeface="Calibri"/>
              </a:rPr>
            </a:br>
            <a:r>
              <a:rPr lang="en-NL" sz="1800" b="0" i="0" u="none" strike="noStrike" cap="none" dirty="0">
                <a:solidFill>
                  <a:schemeClr val="dk1"/>
                </a:solidFill>
                <a:latin typeface="Calibri"/>
                <a:ea typeface="Calibri"/>
                <a:cs typeface="Calibri"/>
                <a:sym typeface="Calibri"/>
              </a:rPr>
              <a:t>moeten niet over elkaar heen liggen. Zorg dat windows niet volledig scherm zijn.</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6"/>
          <p:cNvSpPr/>
          <p:nvPr/>
        </p:nvSpPr>
        <p:spPr>
          <a:xfrm>
            <a:off x="235556" y="1290589"/>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282828"/>
          </a:solidFill>
          <a:ln w="9525" cap="flat" cmpd="sng">
            <a:solidFill>
              <a:srgbClr val="28282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11" name="Google Shape;111;p16"/>
          <p:cNvSpPr/>
          <p:nvPr/>
        </p:nvSpPr>
        <p:spPr>
          <a:xfrm>
            <a:off x="1089883" y="1290589"/>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282828"/>
          </a:solidFill>
          <a:ln w="9525" cap="flat" cmpd="sng">
            <a:solidFill>
              <a:srgbClr val="28282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12" name="Google Shape;112;p16"/>
          <p:cNvSpPr/>
          <p:nvPr/>
        </p:nvSpPr>
        <p:spPr>
          <a:xfrm>
            <a:off x="1938136" y="1299038"/>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dk1"/>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dk1"/>
              </a:solidFill>
              <a:latin typeface="Arial"/>
              <a:ea typeface="Arial"/>
              <a:cs typeface="Arial"/>
              <a:sym typeface="Arial"/>
            </a:endParaRPr>
          </a:p>
        </p:txBody>
      </p:sp>
      <p:sp>
        <p:nvSpPr>
          <p:cNvPr id="113" name="Google Shape;113;p16"/>
          <p:cNvSpPr/>
          <p:nvPr/>
        </p:nvSpPr>
        <p:spPr>
          <a:xfrm>
            <a:off x="2778758" y="1394031"/>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dk1"/>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dk1"/>
              </a:solidFill>
              <a:latin typeface="Arial"/>
              <a:ea typeface="Arial"/>
              <a:cs typeface="Arial"/>
              <a:sym typeface="Arial"/>
            </a:endParaRPr>
          </a:p>
        </p:txBody>
      </p:sp>
      <p:sp>
        <p:nvSpPr>
          <p:cNvPr id="114" name="Google Shape;114;p16"/>
          <p:cNvSpPr/>
          <p:nvPr/>
        </p:nvSpPr>
        <p:spPr>
          <a:xfrm>
            <a:off x="3347631" y="1394031"/>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dk1"/>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dk1"/>
              </a:solidFill>
              <a:latin typeface="Arial"/>
              <a:ea typeface="Arial"/>
              <a:cs typeface="Arial"/>
              <a:sym typeface="Arial"/>
            </a:endParaRPr>
          </a:p>
        </p:txBody>
      </p:sp>
      <p:sp>
        <p:nvSpPr>
          <p:cNvPr id="115" name="Google Shape;115;p16"/>
          <p:cNvSpPr/>
          <p:nvPr/>
        </p:nvSpPr>
        <p:spPr>
          <a:xfrm>
            <a:off x="3912459" y="1399657"/>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dk1"/>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dk1"/>
              </a:solidFill>
              <a:latin typeface="Arial"/>
              <a:ea typeface="Arial"/>
              <a:cs typeface="Arial"/>
              <a:sym typeface="Arial"/>
            </a:endParaRPr>
          </a:p>
        </p:txBody>
      </p:sp>
      <p:sp>
        <p:nvSpPr>
          <p:cNvPr id="116" name="Google Shape;116;p16"/>
          <p:cNvSpPr/>
          <p:nvPr/>
        </p:nvSpPr>
        <p:spPr>
          <a:xfrm>
            <a:off x="235556" y="2131141"/>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002060"/>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rgbClr val="FFFFFF"/>
              </a:solidFill>
              <a:latin typeface="Arial"/>
              <a:ea typeface="Arial"/>
              <a:cs typeface="Arial"/>
              <a:sym typeface="Arial"/>
            </a:endParaRPr>
          </a:p>
        </p:txBody>
      </p:sp>
      <p:sp>
        <p:nvSpPr>
          <p:cNvPr id="117" name="Google Shape;117;p16"/>
          <p:cNvSpPr/>
          <p:nvPr/>
        </p:nvSpPr>
        <p:spPr>
          <a:xfrm>
            <a:off x="1089883" y="2131141"/>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002060"/>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FFFFFF"/>
              </a:solidFill>
              <a:latin typeface="Arial"/>
              <a:ea typeface="Arial"/>
              <a:cs typeface="Arial"/>
              <a:sym typeface="Arial"/>
            </a:endParaRPr>
          </a:p>
        </p:txBody>
      </p:sp>
      <p:sp>
        <p:nvSpPr>
          <p:cNvPr id="118" name="Google Shape;118;p16"/>
          <p:cNvSpPr/>
          <p:nvPr/>
        </p:nvSpPr>
        <p:spPr>
          <a:xfrm>
            <a:off x="1938136" y="2139590"/>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002060"/>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FFFFFF"/>
              </a:solidFill>
              <a:latin typeface="Arial"/>
              <a:ea typeface="Arial"/>
              <a:cs typeface="Arial"/>
              <a:sym typeface="Arial"/>
            </a:endParaRPr>
          </a:p>
        </p:txBody>
      </p:sp>
      <p:sp>
        <p:nvSpPr>
          <p:cNvPr id="119" name="Google Shape;119;p16"/>
          <p:cNvSpPr/>
          <p:nvPr/>
        </p:nvSpPr>
        <p:spPr>
          <a:xfrm>
            <a:off x="2778758" y="2234583"/>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002060"/>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FFFFFF"/>
              </a:solidFill>
              <a:latin typeface="Arial"/>
              <a:ea typeface="Arial"/>
              <a:cs typeface="Arial"/>
              <a:sym typeface="Arial"/>
            </a:endParaRPr>
          </a:p>
        </p:txBody>
      </p:sp>
      <p:sp>
        <p:nvSpPr>
          <p:cNvPr id="120" name="Google Shape;120;p16"/>
          <p:cNvSpPr/>
          <p:nvPr/>
        </p:nvSpPr>
        <p:spPr>
          <a:xfrm>
            <a:off x="3347631" y="2234583"/>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002060"/>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FFFFFF"/>
              </a:solidFill>
              <a:latin typeface="Arial"/>
              <a:ea typeface="Arial"/>
              <a:cs typeface="Arial"/>
              <a:sym typeface="Arial"/>
            </a:endParaRPr>
          </a:p>
        </p:txBody>
      </p:sp>
      <p:sp>
        <p:nvSpPr>
          <p:cNvPr id="121" name="Google Shape;121;p16"/>
          <p:cNvSpPr/>
          <p:nvPr/>
        </p:nvSpPr>
        <p:spPr>
          <a:xfrm>
            <a:off x="3912459" y="2240209"/>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002060"/>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FFFFFF"/>
              </a:solidFill>
              <a:latin typeface="Arial"/>
              <a:ea typeface="Arial"/>
              <a:cs typeface="Arial"/>
              <a:sym typeface="Arial"/>
            </a:endParaRPr>
          </a:p>
        </p:txBody>
      </p:sp>
      <p:sp>
        <p:nvSpPr>
          <p:cNvPr id="122" name="Google Shape;122;p16"/>
          <p:cNvSpPr/>
          <p:nvPr/>
        </p:nvSpPr>
        <p:spPr>
          <a:xfrm>
            <a:off x="235556" y="2971693"/>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0949B5"/>
          </a:solidFill>
          <a:ln w="9525" cap="flat" cmpd="sng">
            <a:solidFill>
              <a:srgbClr val="0949B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23" name="Google Shape;123;p16"/>
          <p:cNvSpPr/>
          <p:nvPr/>
        </p:nvSpPr>
        <p:spPr>
          <a:xfrm>
            <a:off x="1089883" y="2971693"/>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0949B5"/>
          </a:solidFill>
          <a:ln w="9525" cap="flat" cmpd="sng">
            <a:solidFill>
              <a:srgbClr val="0949B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24" name="Google Shape;124;p16"/>
          <p:cNvSpPr/>
          <p:nvPr/>
        </p:nvSpPr>
        <p:spPr>
          <a:xfrm>
            <a:off x="1938136" y="2980142"/>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0949B5"/>
          </a:solidFill>
          <a:ln w="9525" cap="flat" cmpd="sng">
            <a:solidFill>
              <a:srgbClr val="0949B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25" name="Google Shape;125;p16"/>
          <p:cNvSpPr/>
          <p:nvPr/>
        </p:nvSpPr>
        <p:spPr>
          <a:xfrm>
            <a:off x="2778758" y="3075135"/>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0949B5"/>
          </a:solidFill>
          <a:ln w="9525" cap="flat" cmpd="sng">
            <a:solidFill>
              <a:srgbClr val="0949B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26" name="Google Shape;126;p16"/>
          <p:cNvSpPr/>
          <p:nvPr/>
        </p:nvSpPr>
        <p:spPr>
          <a:xfrm>
            <a:off x="3347631" y="3075135"/>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0949B5"/>
          </a:solidFill>
          <a:ln w="9525" cap="flat" cmpd="sng">
            <a:solidFill>
              <a:srgbClr val="0949B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27" name="Google Shape;127;p16"/>
          <p:cNvSpPr/>
          <p:nvPr/>
        </p:nvSpPr>
        <p:spPr>
          <a:xfrm>
            <a:off x="3912459" y="3080761"/>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0949B5"/>
          </a:solidFill>
          <a:ln w="9525" cap="flat" cmpd="sng">
            <a:solidFill>
              <a:srgbClr val="0949B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28" name="Google Shape;128;p16"/>
          <p:cNvSpPr/>
          <p:nvPr/>
        </p:nvSpPr>
        <p:spPr>
          <a:xfrm>
            <a:off x="235556" y="3812245"/>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29" name="Google Shape;129;p16"/>
          <p:cNvSpPr/>
          <p:nvPr/>
        </p:nvSpPr>
        <p:spPr>
          <a:xfrm>
            <a:off x="1089883" y="3812245"/>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0" name="Google Shape;130;p16"/>
          <p:cNvSpPr/>
          <p:nvPr/>
        </p:nvSpPr>
        <p:spPr>
          <a:xfrm>
            <a:off x="1938136" y="3820694"/>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1" name="Google Shape;131;p16"/>
          <p:cNvSpPr/>
          <p:nvPr/>
        </p:nvSpPr>
        <p:spPr>
          <a:xfrm>
            <a:off x="2778758" y="3915687"/>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2" name="Google Shape;132;p16"/>
          <p:cNvSpPr/>
          <p:nvPr/>
        </p:nvSpPr>
        <p:spPr>
          <a:xfrm>
            <a:off x="3347631" y="3915687"/>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3" name="Google Shape;133;p16"/>
          <p:cNvSpPr/>
          <p:nvPr/>
        </p:nvSpPr>
        <p:spPr>
          <a:xfrm>
            <a:off x="3912459" y="3921313"/>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4" name="Google Shape;134;p16"/>
          <p:cNvSpPr/>
          <p:nvPr/>
        </p:nvSpPr>
        <p:spPr>
          <a:xfrm>
            <a:off x="235556" y="4652797"/>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F8E715"/>
          </a:solidFill>
          <a:ln w="9525" cap="flat" cmpd="sng">
            <a:solidFill>
              <a:srgbClr val="F8E71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rgbClr val="000000"/>
              </a:solidFill>
              <a:latin typeface="Arial"/>
              <a:ea typeface="Arial"/>
              <a:cs typeface="Arial"/>
              <a:sym typeface="Arial"/>
            </a:endParaRPr>
          </a:p>
        </p:txBody>
      </p:sp>
      <p:sp>
        <p:nvSpPr>
          <p:cNvPr id="135" name="Google Shape;135;p16"/>
          <p:cNvSpPr/>
          <p:nvPr/>
        </p:nvSpPr>
        <p:spPr>
          <a:xfrm>
            <a:off x="1089883" y="4652797"/>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8E715"/>
          </a:solidFill>
          <a:ln w="9525" cap="flat" cmpd="sng">
            <a:solidFill>
              <a:srgbClr val="F8E71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6" name="Google Shape;136;p16"/>
          <p:cNvSpPr/>
          <p:nvPr/>
        </p:nvSpPr>
        <p:spPr>
          <a:xfrm>
            <a:off x="1938136" y="4661246"/>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F8E715"/>
          </a:solidFill>
          <a:ln w="9525" cap="flat" cmpd="sng">
            <a:solidFill>
              <a:srgbClr val="F8E71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7" name="Google Shape;137;p16"/>
          <p:cNvSpPr/>
          <p:nvPr/>
        </p:nvSpPr>
        <p:spPr>
          <a:xfrm>
            <a:off x="2778758" y="4756239"/>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F8E715"/>
          </a:solidFill>
          <a:ln w="9525" cap="flat" cmpd="sng">
            <a:solidFill>
              <a:srgbClr val="F8E71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8" name="Google Shape;138;p16"/>
          <p:cNvSpPr/>
          <p:nvPr/>
        </p:nvSpPr>
        <p:spPr>
          <a:xfrm>
            <a:off x="3347631" y="4756239"/>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8E715"/>
          </a:solidFill>
          <a:ln w="9525" cap="flat" cmpd="sng">
            <a:solidFill>
              <a:srgbClr val="F8E71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9" name="Google Shape;139;p16"/>
          <p:cNvSpPr/>
          <p:nvPr/>
        </p:nvSpPr>
        <p:spPr>
          <a:xfrm>
            <a:off x="3912459" y="4761865"/>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F8E715"/>
          </a:solidFill>
          <a:ln w="9525" cap="flat" cmpd="sng">
            <a:solidFill>
              <a:srgbClr val="F8E71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rgbClr val="000000"/>
              </a:solidFill>
              <a:latin typeface="Arial"/>
              <a:ea typeface="Arial"/>
              <a:cs typeface="Arial"/>
              <a:sym typeface="Arial"/>
            </a:endParaRPr>
          </a:p>
        </p:txBody>
      </p:sp>
      <p:sp>
        <p:nvSpPr>
          <p:cNvPr id="140" name="Google Shape;140;p16"/>
          <p:cNvSpPr/>
          <p:nvPr/>
        </p:nvSpPr>
        <p:spPr>
          <a:xfrm>
            <a:off x="282731" y="5501800"/>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FEFAF3"/>
          </a:solidFill>
          <a:ln w="9525" cap="flat" cmpd="sng">
            <a:solidFill>
              <a:srgbClr val="D8D8D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rgbClr val="000000"/>
              </a:solidFill>
              <a:latin typeface="Arial"/>
              <a:ea typeface="Arial"/>
              <a:cs typeface="Arial"/>
              <a:sym typeface="Arial"/>
            </a:endParaRPr>
          </a:p>
        </p:txBody>
      </p:sp>
      <p:sp>
        <p:nvSpPr>
          <p:cNvPr id="141" name="Google Shape;141;p16"/>
          <p:cNvSpPr/>
          <p:nvPr/>
        </p:nvSpPr>
        <p:spPr>
          <a:xfrm>
            <a:off x="1137058" y="5501800"/>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EFAF3"/>
          </a:solidFill>
          <a:ln w="9525" cap="flat" cmpd="sng">
            <a:solidFill>
              <a:srgbClr val="D8D8D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42" name="Google Shape;142;p16"/>
          <p:cNvSpPr/>
          <p:nvPr/>
        </p:nvSpPr>
        <p:spPr>
          <a:xfrm>
            <a:off x="1985311" y="5510249"/>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FEFAF3"/>
          </a:solidFill>
          <a:ln w="9525" cap="flat" cmpd="sng">
            <a:solidFill>
              <a:srgbClr val="D8D8D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43" name="Google Shape;143;p16"/>
          <p:cNvSpPr/>
          <p:nvPr/>
        </p:nvSpPr>
        <p:spPr>
          <a:xfrm>
            <a:off x="2825933" y="5605242"/>
            <a:ext cx="457164" cy="41331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FEFAF3"/>
          </a:solidFill>
          <a:ln w="9525" cap="flat" cmpd="sng">
            <a:solidFill>
              <a:srgbClr val="D8D8D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44" name="Google Shape;144;p16"/>
          <p:cNvSpPr/>
          <p:nvPr/>
        </p:nvSpPr>
        <p:spPr>
          <a:xfrm>
            <a:off x="3394806" y="5605242"/>
            <a:ext cx="453129" cy="413290"/>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EFAF3"/>
          </a:solidFill>
          <a:ln w="9525" cap="flat" cmpd="sng">
            <a:solidFill>
              <a:srgbClr val="D8D8D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45" name="Google Shape;145;p16"/>
          <p:cNvSpPr/>
          <p:nvPr/>
        </p:nvSpPr>
        <p:spPr>
          <a:xfrm>
            <a:off x="3959634" y="5610868"/>
            <a:ext cx="402894" cy="408132"/>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FEFAF3"/>
          </a:solidFill>
          <a:ln w="9525" cap="flat" cmpd="sng">
            <a:solidFill>
              <a:srgbClr val="D8D8D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rgbClr val="000000"/>
              </a:solidFill>
              <a:latin typeface="Arial"/>
              <a:ea typeface="Arial"/>
              <a:cs typeface="Arial"/>
              <a:sym typeface="Arial"/>
            </a:endParaRPr>
          </a:p>
        </p:txBody>
      </p:sp>
      <p:sp>
        <p:nvSpPr>
          <p:cNvPr id="146" name="Google Shape;146;p16"/>
          <p:cNvSpPr/>
          <p:nvPr/>
        </p:nvSpPr>
        <p:spPr>
          <a:xfrm>
            <a:off x="4560898" y="1290589"/>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47" name="Google Shape;147;p16"/>
          <p:cNvSpPr/>
          <p:nvPr/>
        </p:nvSpPr>
        <p:spPr>
          <a:xfrm>
            <a:off x="5415225" y="1290589"/>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48" name="Google Shape;148;p16"/>
          <p:cNvSpPr/>
          <p:nvPr/>
        </p:nvSpPr>
        <p:spPr>
          <a:xfrm>
            <a:off x="6263478" y="1299038"/>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49" name="Google Shape;149;p16"/>
          <p:cNvSpPr/>
          <p:nvPr/>
        </p:nvSpPr>
        <p:spPr>
          <a:xfrm>
            <a:off x="7104100" y="1394031"/>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50" name="Google Shape;150;p16"/>
          <p:cNvSpPr/>
          <p:nvPr/>
        </p:nvSpPr>
        <p:spPr>
          <a:xfrm>
            <a:off x="7672973" y="1394031"/>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51" name="Google Shape;151;p16"/>
          <p:cNvSpPr/>
          <p:nvPr/>
        </p:nvSpPr>
        <p:spPr>
          <a:xfrm>
            <a:off x="8237801" y="1399657"/>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52" name="Google Shape;152;p16"/>
          <p:cNvSpPr/>
          <p:nvPr/>
        </p:nvSpPr>
        <p:spPr>
          <a:xfrm>
            <a:off x="4560898" y="2131141"/>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53" name="Google Shape;153;p16"/>
          <p:cNvSpPr/>
          <p:nvPr/>
        </p:nvSpPr>
        <p:spPr>
          <a:xfrm>
            <a:off x="5415225" y="2131141"/>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54" name="Google Shape;154;p16"/>
          <p:cNvSpPr/>
          <p:nvPr/>
        </p:nvSpPr>
        <p:spPr>
          <a:xfrm>
            <a:off x="6263478" y="2139590"/>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55" name="Google Shape;155;p16"/>
          <p:cNvSpPr/>
          <p:nvPr/>
        </p:nvSpPr>
        <p:spPr>
          <a:xfrm>
            <a:off x="7104100" y="2234583"/>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56" name="Google Shape;156;p16"/>
          <p:cNvSpPr/>
          <p:nvPr/>
        </p:nvSpPr>
        <p:spPr>
          <a:xfrm>
            <a:off x="7672973" y="2234583"/>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57" name="Google Shape;157;p16"/>
          <p:cNvSpPr/>
          <p:nvPr/>
        </p:nvSpPr>
        <p:spPr>
          <a:xfrm>
            <a:off x="8237801" y="2240209"/>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58" name="Google Shape;158;p16"/>
          <p:cNvSpPr/>
          <p:nvPr/>
        </p:nvSpPr>
        <p:spPr>
          <a:xfrm>
            <a:off x="4560898" y="2971693"/>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B60072"/>
          </a:solidFill>
          <a:ln w="9525" cap="flat" cmpd="sng">
            <a:solidFill>
              <a:srgbClr val="B600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59" name="Google Shape;159;p16"/>
          <p:cNvSpPr/>
          <p:nvPr/>
        </p:nvSpPr>
        <p:spPr>
          <a:xfrm>
            <a:off x="5415225" y="2971693"/>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B60072"/>
          </a:solidFill>
          <a:ln w="9525" cap="flat" cmpd="sng">
            <a:solidFill>
              <a:srgbClr val="B600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0" name="Google Shape;160;p16"/>
          <p:cNvSpPr/>
          <p:nvPr/>
        </p:nvSpPr>
        <p:spPr>
          <a:xfrm>
            <a:off x="6263478" y="2980142"/>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B60072"/>
          </a:solidFill>
          <a:ln w="9525" cap="flat" cmpd="sng">
            <a:solidFill>
              <a:srgbClr val="B600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1" name="Google Shape;161;p16"/>
          <p:cNvSpPr/>
          <p:nvPr/>
        </p:nvSpPr>
        <p:spPr>
          <a:xfrm>
            <a:off x="7104100" y="3075135"/>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B60072"/>
          </a:solidFill>
          <a:ln w="9525" cap="flat" cmpd="sng">
            <a:solidFill>
              <a:srgbClr val="B600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2" name="Google Shape;162;p16"/>
          <p:cNvSpPr/>
          <p:nvPr/>
        </p:nvSpPr>
        <p:spPr>
          <a:xfrm>
            <a:off x="7672973" y="3075135"/>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B60072"/>
          </a:solidFill>
          <a:ln w="9525" cap="flat" cmpd="sng">
            <a:solidFill>
              <a:srgbClr val="B600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3" name="Google Shape;163;p16"/>
          <p:cNvSpPr/>
          <p:nvPr/>
        </p:nvSpPr>
        <p:spPr>
          <a:xfrm>
            <a:off x="8237801" y="3080761"/>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B60072"/>
          </a:solidFill>
          <a:ln w="9525" cap="flat" cmpd="sng">
            <a:solidFill>
              <a:srgbClr val="B600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64" name="Google Shape;164;p16"/>
          <p:cNvSpPr/>
          <p:nvPr/>
        </p:nvSpPr>
        <p:spPr>
          <a:xfrm>
            <a:off x="4560898" y="3812245"/>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FC93B3"/>
          </a:solidFill>
          <a:ln w="9525" cap="flat" cmpd="sng">
            <a:solidFill>
              <a:srgbClr val="FC93B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5" name="Google Shape;165;p16"/>
          <p:cNvSpPr/>
          <p:nvPr/>
        </p:nvSpPr>
        <p:spPr>
          <a:xfrm>
            <a:off x="5415225" y="3812245"/>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C93B3"/>
          </a:solidFill>
          <a:ln w="9525" cap="flat" cmpd="sng">
            <a:solidFill>
              <a:srgbClr val="FC93B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6" name="Google Shape;166;p16"/>
          <p:cNvSpPr/>
          <p:nvPr/>
        </p:nvSpPr>
        <p:spPr>
          <a:xfrm>
            <a:off x="6263478" y="3820694"/>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FC93B3"/>
          </a:solidFill>
          <a:ln w="9525" cap="flat" cmpd="sng">
            <a:solidFill>
              <a:srgbClr val="FC93B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7" name="Google Shape;167;p16"/>
          <p:cNvSpPr/>
          <p:nvPr/>
        </p:nvSpPr>
        <p:spPr>
          <a:xfrm>
            <a:off x="7104100" y="3915687"/>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FC93B3"/>
          </a:solidFill>
          <a:ln w="9525" cap="flat" cmpd="sng">
            <a:solidFill>
              <a:srgbClr val="FC93B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8" name="Google Shape;168;p16"/>
          <p:cNvSpPr/>
          <p:nvPr/>
        </p:nvSpPr>
        <p:spPr>
          <a:xfrm>
            <a:off x="7672973" y="3915687"/>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C93B3"/>
          </a:solidFill>
          <a:ln w="9525" cap="flat" cmpd="sng">
            <a:solidFill>
              <a:srgbClr val="FC93B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9" name="Google Shape;169;p16"/>
          <p:cNvSpPr/>
          <p:nvPr/>
        </p:nvSpPr>
        <p:spPr>
          <a:xfrm>
            <a:off x="8237801" y="3921313"/>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FC93B3"/>
          </a:solidFill>
          <a:ln w="9525" cap="flat" cmpd="sng">
            <a:solidFill>
              <a:srgbClr val="FC93B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70" name="Google Shape;170;p16"/>
          <p:cNvSpPr/>
          <p:nvPr/>
        </p:nvSpPr>
        <p:spPr>
          <a:xfrm>
            <a:off x="4560898" y="4652797"/>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804C2C"/>
          </a:solidFill>
          <a:ln w="9525" cap="flat" cmpd="sng">
            <a:solidFill>
              <a:srgbClr val="804C2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71" name="Google Shape;171;p16"/>
          <p:cNvSpPr/>
          <p:nvPr/>
        </p:nvSpPr>
        <p:spPr>
          <a:xfrm>
            <a:off x="5415225" y="4652797"/>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804C2C"/>
          </a:solidFill>
          <a:ln w="9525" cap="flat" cmpd="sng">
            <a:solidFill>
              <a:srgbClr val="804C2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72" name="Google Shape;172;p16"/>
          <p:cNvSpPr/>
          <p:nvPr/>
        </p:nvSpPr>
        <p:spPr>
          <a:xfrm>
            <a:off x="6263478" y="4661246"/>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804C2C"/>
          </a:solidFill>
          <a:ln w="9525" cap="flat" cmpd="sng">
            <a:solidFill>
              <a:srgbClr val="804C2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73" name="Google Shape;173;p16"/>
          <p:cNvSpPr/>
          <p:nvPr/>
        </p:nvSpPr>
        <p:spPr>
          <a:xfrm>
            <a:off x="7104100" y="4756239"/>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804C2C"/>
          </a:solidFill>
          <a:ln w="9525" cap="flat" cmpd="sng">
            <a:solidFill>
              <a:srgbClr val="804C2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74" name="Google Shape;174;p16"/>
          <p:cNvSpPr/>
          <p:nvPr/>
        </p:nvSpPr>
        <p:spPr>
          <a:xfrm>
            <a:off x="7672973" y="4756239"/>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804C2C"/>
          </a:solidFill>
          <a:ln w="9525" cap="flat" cmpd="sng">
            <a:solidFill>
              <a:srgbClr val="804C2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75" name="Google Shape;175;p16"/>
          <p:cNvSpPr/>
          <p:nvPr/>
        </p:nvSpPr>
        <p:spPr>
          <a:xfrm>
            <a:off x="8237801" y="4761865"/>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804C2C"/>
          </a:solidFill>
          <a:ln w="9525" cap="flat" cmpd="sng">
            <a:solidFill>
              <a:srgbClr val="804C2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76" name="Google Shape;176;p16"/>
          <p:cNvSpPr/>
          <p:nvPr/>
        </p:nvSpPr>
        <p:spPr>
          <a:xfrm>
            <a:off x="4608073" y="5501800"/>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656F70"/>
          </a:solidFill>
          <a:ln w="9525" cap="flat" cmpd="sng">
            <a:solidFill>
              <a:srgbClr val="656F7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77" name="Google Shape;177;p16"/>
          <p:cNvSpPr/>
          <p:nvPr/>
        </p:nvSpPr>
        <p:spPr>
          <a:xfrm>
            <a:off x="5415225" y="5501800"/>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656F70"/>
          </a:solidFill>
          <a:ln w="9525" cap="flat" cmpd="sng">
            <a:solidFill>
              <a:srgbClr val="656F7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78" name="Google Shape;178;p16"/>
          <p:cNvSpPr/>
          <p:nvPr/>
        </p:nvSpPr>
        <p:spPr>
          <a:xfrm>
            <a:off x="6263478" y="5510249"/>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656F70"/>
          </a:solidFill>
          <a:ln w="9525" cap="flat" cmpd="sng">
            <a:solidFill>
              <a:srgbClr val="656F7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79" name="Google Shape;179;p16"/>
          <p:cNvSpPr/>
          <p:nvPr/>
        </p:nvSpPr>
        <p:spPr>
          <a:xfrm>
            <a:off x="7104100" y="5605242"/>
            <a:ext cx="457164" cy="41331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656F70"/>
          </a:solidFill>
          <a:ln w="9525" cap="flat" cmpd="sng">
            <a:solidFill>
              <a:srgbClr val="656F7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80" name="Google Shape;180;p16"/>
          <p:cNvSpPr/>
          <p:nvPr/>
        </p:nvSpPr>
        <p:spPr>
          <a:xfrm>
            <a:off x="7672973" y="5605242"/>
            <a:ext cx="453129" cy="413290"/>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656F70"/>
          </a:solidFill>
          <a:ln w="9525" cap="flat" cmpd="sng">
            <a:solidFill>
              <a:srgbClr val="656F7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81" name="Google Shape;181;p16"/>
          <p:cNvSpPr/>
          <p:nvPr/>
        </p:nvSpPr>
        <p:spPr>
          <a:xfrm>
            <a:off x="8237801" y="5602418"/>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656F70"/>
          </a:solidFill>
          <a:ln w="9525" cap="flat" cmpd="sng">
            <a:solidFill>
              <a:srgbClr val="656F7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82" name="Google Shape;182;p16"/>
          <p:cNvSpPr txBox="1"/>
          <p:nvPr/>
        </p:nvSpPr>
        <p:spPr>
          <a:xfrm>
            <a:off x="0" y="554181"/>
            <a:ext cx="9144000"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dirty="0">
                <a:solidFill>
                  <a:schemeClr val="dk1"/>
                </a:solidFill>
                <a:latin typeface="Calibri"/>
                <a:ea typeface="Calibri"/>
                <a:cs typeface="Calibri"/>
                <a:sym typeface="Calibri"/>
              </a:rPr>
              <a:t>Copy (CTRL+C) een element dat jouw representeert</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18"/>
          <p:cNvSpPr txBox="1"/>
          <p:nvPr/>
        </p:nvSpPr>
        <p:spPr>
          <a:xfrm>
            <a:off x="2367422" y="554181"/>
            <a:ext cx="4409156" cy="387113"/>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b="1" dirty="0">
                <a:solidFill>
                  <a:schemeClr val="dk1"/>
                </a:solidFill>
                <a:latin typeface="Calibri"/>
                <a:ea typeface="Calibri"/>
                <a:cs typeface="Calibri"/>
                <a:sym typeface="Calibri"/>
              </a:rPr>
              <a:t>Plak</a:t>
            </a:r>
            <a:r>
              <a:rPr lang="en-NL" sz="1800" b="1" i="0" u="none" strike="noStrike" cap="none" dirty="0">
                <a:solidFill>
                  <a:schemeClr val="dk1"/>
                </a:solidFill>
                <a:latin typeface="Calibri"/>
                <a:ea typeface="Calibri"/>
                <a:cs typeface="Calibri"/>
                <a:sym typeface="Calibri"/>
              </a:rPr>
              <a:t> (CTRL+V) je element</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dirty="0">
                <a:solidFill>
                  <a:schemeClr val="dk1"/>
                </a:solidFill>
                <a:latin typeface="Calibri"/>
                <a:ea typeface="Calibri"/>
                <a:cs typeface="Calibri"/>
                <a:sym typeface="Calibri"/>
              </a:rPr>
              <a:t>v</a:t>
            </a:r>
            <a:r>
              <a:rPr lang="en-NL" sz="1800" b="0" i="0" u="none" strike="noStrike" cap="none" dirty="0">
                <a:solidFill>
                  <a:schemeClr val="dk1"/>
                </a:solidFill>
                <a:latin typeface="Calibri"/>
                <a:ea typeface="Calibri"/>
                <a:cs typeface="Calibri"/>
                <a:sym typeface="Calibri"/>
              </a:rPr>
              <a:t>oeg je naam toe (dubbel klikken)</a:t>
            </a:r>
            <a:br>
              <a:rPr lang="en-NL" sz="1800" b="0" i="0" u="none" strike="noStrike" cap="none" dirty="0">
                <a:solidFill>
                  <a:schemeClr val="dk1"/>
                </a:solidFill>
                <a:latin typeface="Calibri"/>
                <a:ea typeface="Calibri"/>
                <a:cs typeface="Calibri"/>
                <a:sym typeface="Calibri"/>
              </a:rPr>
            </a:br>
            <a:r>
              <a:rPr lang="en-NL" sz="1800" b="0" i="0" u="none" strike="noStrike" cap="none" dirty="0">
                <a:solidFill>
                  <a:schemeClr val="dk1"/>
                </a:solidFill>
                <a:latin typeface="Calibri"/>
                <a:ea typeface="Calibri"/>
                <a:cs typeface="Calibri"/>
                <a:sym typeface="Calibri"/>
              </a:rPr>
              <a:t>verplaats, maak het groter/kleiner, roteer het</a:t>
            </a:r>
            <a:br>
              <a:rPr lang="en-NL" sz="1800" b="0" i="0" u="none" strike="noStrike" cap="none" dirty="0">
                <a:solidFill>
                  <a:schemeClr val="dk1"/>
                </a:solidFill>
                <a:latin typeface="Calibri"/>
                <a:ea typeface="Calibri"/>
                <a:cs typeface="Calibri"/>
                <a:sym typeface="Calibri"/>
              </a:rPr>
            </a:br>
            <a:r>
              <a:rPr lang="en-NL" sz="1800" b="0" i="0" u="none" strike="noStrike" cap="none" dirty="0">
                <a:solidFill>
                  <a:schemeClr val="dk1"/>
                </a:solidFill>
                <a:latin typeface="Calibri"/>
                <a:ea typeface="Calibri"/>
                <a:cs typeface="Calibri"/>
                <a:sym typeface="Calibri"/>
              </a:rPr>
              <a:t>houdt shift voor een vaste verhouding</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19"/>
          <p:cNvSpPr txBox="1"/>
          <p:nvPr/>
        </p:nvSpPr>
        <p:spPr>
          <a:xfrm>
            <a:off x="2682688" y="554181"/>
            <a:ext cx="3778624"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dirty="0">
                <a:solidFill>
                  <a:schemeClr val="dk1"/>
                </a:solidFill>
                <a:latin typeface="Calibri"/>
                <a:ea typeface="Calibri"/>
                <a:cs typeface="Calibri"/>
                <a:sym typeface="Calibri"/>
              </a:rPr>
              <a:t>Plaats je element (CTRL+V) </a:t>
            </a:r>
            <a:r>
              <a:rPr lang="en-NL" b="1" dirty="0">
                <a:solidFill>
                  <a:schemeClr val="dk1"/>
                </a:solidFill>
                <a:latin typeface="Calibri"/>
                <a:ea typeface="Calibri"/>
                <a:cs typeface="Calibri"/>
                <a:sym typeface="Calibri"/>
              </a:rPr>
              <a:t>op leeftijd</a:t>
            </a:r>
            <a:endParaRPr sz="1400" b="0" i="0" u="none" strike="noStrike" cap="none" dirty="0">
              <a:solidFill>
                <a:srgbClr val="000000"/>
              </a:solidFill>
              <a:latin typeface="Arial"/>
              <a:ea typeface="Arial"/>
              <a:cs typeface="Arial"/>
              <a:sym typeface="Arial"/>
            </a:endParaRPr>
          </a:p>
        </p:txBody>
      </p:sp>
      <p:sp>
        <p:nvSpPr>
          <p:cNvPr id="324" name="Google Shape;324;p19"/>
          <p:cNvSpPr txBox="1"/>
          <p:nvPr/>
        </p:nvSpPr>
        <p:spPr>
          <a:xfrm>
            <a:off x="92363" y="3244334"/>
            <a:ext cx="1047466"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NL" sz="1800" b="0" i="0" u="none" strike="noStrike" cap="none" dirty="0">
                <a:solidFill>
                  <a:schemeClr val="dk1"/>
                </a:solidFill>
                <a:latin typeface="Calibri"/>
                <a:ea typeface="Calibri"/>
                <a:cs typeface="Calibri"/>
                <a:sym typeface="Calibri"/>
              </a:rPr>
              <a:t>Jongste</a:t>
            </a:r>
            <a:endParaRPr sz="1400" b="0" i="0" u="none" strike="noStrike" cap="none" dirty="0">
              <a:solidFill>
                <a:srgbClr val="000000"/>
              </a:solidFill>
              <a:latin typeface="Arial"/>
              <a:ea typeface="Arial"/>
              <a:cs typeface="Arial"/>
              <a:sym typeface="Arial"/>
            </a:endParaRPr>
          </a:p>
        </p:txBody>
      </p:sp>
      <p:sp>
        <p:nvSpPr>
          <p:cNvPr id="325" name="Google Shape;325;p19"/>
          <p:cNvSpPr txBox="1"/>
          <p:nvPr/>
        </p:nvSpPr>
        <p:spPr>
          <a:xfrm>
            <a:off x="8183880" y="3244334"/>
            <a:ext cx="867757"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NL" sz="1800" b="0" i="0" u="none" strike="noStrike" cap="none" dirty="0">
                <a:solidFill>
                  <a:schemeClr val="dk1"/>
                </a:solidFill>
                <a:latin typeface="Calibri"/>
                <a:ea typeface="Calibri"/>
                <a:cs typeface="Calibri"/>
                <a:sym typeface="Calibri"/>
              </a:rPr>
              <a:t>Oudste</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Google Shape;330;p20"/>
          <p:cNvSpPr txBox="1"/>
          <p:nvPr/>
        </p:nvSpPr>
        <p:spPr>
          <a:xfrm>
            <a:off x="2811148" y="554181"/>
            <a:ext cx="3798794"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dirty="0">
                <a:solidFill>
                  <a:schemeClr val="dk1"/>
                </a:solidFill>
                <a:latin typeface="Calibri"/>
                <a:ea typeface="Calibri"/>
                <a:cs typeface="Calibri"/>
                <a:sym typeface="Calibri"/>
              </a:rPr>
              <a:t>Waar ben je nu</a:t>
            </a:r>
            <a:endParaRPr sz="1400" b="0" i="0" u="none" strike="noStrike" cap="none" dirty="0">
              <a:solidFill>
                <a:srgbClr val="000000"/>
              </a:solidFill>
              <a:latin typeface="Arial"/>
              <a:ea typeface="Arial"/>
              <a:cs typeface="Arial"/>
              <a:sym typeface="Arial"/>
            </a:endParaRPr>
          </a:p>
        </p:txBody>
      </p:sp>
      <p:grpSp>
        <p:nvGrpSpPr>
          <p:cNvPr id="331" name="Google Shape;331;p20"/>
          <p:cNvGrpSpPr/>
          <p:nvPr/>
        </p:nvGrpSpPr>
        <p:grpSpPr>
          <a:xfrm>
            <a:off x="4461224" y="3179679"/>
            <a:ext cx="1016032" cy="369332"/>
            <a:chOff x="4461224" y="3179679"/>
            <a:chExt cx="1016032" cy="369332"/>
          </a:xfrm>
        </p:grpSpPr>
        <p:sp>
          <p:nvSpPr>
            <p:cNvPr id="332" name="Google Shape;332;p20"/>
            <p:cNvSpPr txBox="1"/>
            <p:nvPr/>
          </p:nvSpPr>
          <p:spPr>
            <a:xfrm>
              <a:off x="4673601" y="3179679"/>
              <a:ext cx="803655"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NL" sz="1800" b="0" i="0" u="none" strike="noStrike" cap="none" dirty="0">
                  <a:solidFill>
                    <a:schemeClr val="dk1"/>
                  </a:solidFill>
                  <a:latin typeface="Calibri"/>
                  <a:ea typeface="Calibri"/>
                  <a:cs typeface="Calibri"/>
                  <a:sym typeface="Calibri"/>
                </a:rPr>
                <a:t>Baarn</a:t>
              </a:r>
              <a:endParaRPr sz="1400" b="0" i="0" u="none" strike="noStrike" cap="none" dirty="0">
                <a:solidFill>
                  <a:srgbClr val="000000"/>
                </a:solidFill>
                <a:latin typeface="Arial"/>
                <a:ea typeface="Arial"/>
                <a:cs typeface="Arial"/>
                <a:sym typeface="Arial"/>
              </a:endParaRPr>
            </a:p>
          </p:txBody>
        </p:sp>
        <p:sp>
          <p:nvSpPr>
            <p:cNvPr id="333" name="Google Shape;333;p20"/>
            <p:cNvSpPr/>
            <p:nvPr/>
          </p:nvSpPr>
          <p:spPr>
            <a:xfrm>
              <a:off x="4461224" y="3239684"/>
              <a:ext cx="249321" cy="249321"/>
            </a:xfrm>
            <a:prstGeom prst="ellipse">
              <a:avLst/>
            </a:prstGeom>
            <a:solidFill>
              <a:srgbClr val="FFC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0" i="0" u="none" strike="noStrike" cap="none">
                  <a:solidFill>
                    <a:schemeClr val="lt1"/>
                  </a:solidFill>
                  <a:latin typeface="Calibri"/>
                  <a:ea typeface="Calibri"/>
                  <a:cs typeface="Calibri"/>
                  <a:sym typeface="Calibri"/>
                </a:rPr>
                <a:t>   </a:t>
              </a:r>
              <a:endParaRPr sz="1800" b="0" i="0" u="none" strike="noStrike" cap="none">
                <a:solidFill>
                  <a:schemeClr val="lt1"/>
                </a:solidFill>
                <a:latin typeface="Calibri"/>
                <a:ea typeface="Calibri"/>
                <a:cs typeface="Calibri"/>
                <a:sym typeface="Calibri"/>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21"/>
          <p:cNvSpPr txBox="1"/>
          <p:nvPr/>
        </p:nvSpPr>
        <p:spPr>
          <a:xfrm>
            <a:off x="2275853" y="554181"/>
            <a:ext cx="4592170" cy="369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dirty="0">
                <a:solidFill>
                  <a:schemeClr val="dk1"/>
                </a:solidFill>
                <a:latin typeface="Calibri"/>
                <a:ea typeface="Calibri"/>
                <a:cs typeface="Calibri"/>
                <a:sym typeface="Calibri"/>
              </a:rPr>
              <a:t>Hoe plaats je jezelf innerlijk t.o.v. dit concept?</a:t>
            </a:r>
            <a:endParaRPr sz="1400" b="0" i="0" u="none" strike="noStrike" cap="none" dirty="0">
              <a:solidFill>
                <a:srgbClr val="000000"/>
              </a:solidFill>
              <a:latin typeface="Arial"/>
              <a:ea typeface="Arial"/>
              <a:cs typeface="Arial"/>
              <a:sym typeface="Arial"/>
            </a:endParaRPr>
          </a:p>
        </p:txBody>
      </p:sp>
      <p:sp>
        <p:nvSpPr>
          <p:cNvPr id="339" name="Google Shape;339;p21"/>
          <p:cNvSpPr/>
          <p:nvPr/>
        </p:nvSpPr>
        <p:spPr>
          <a:xfrm>
            <a:off x="4193788" y="3050788"/>
            <a:ext cx="756300" cy="756300"/>
          </a:xfrm>
          <a:prstGeom prst="ellipse">
            <a:avLst/>
          </a:prstGeom>
          <a:solidFill>
            <a:schemeClr val="accent4"/>
          </a:solidFill>
          <a:ln w="25400" cap="flat" cmpd="sng">
            <a:solidFill>
              <a:srgbClr val="BA8C00"/>
            </a:solidFill>
            <a:prstDash val="solid"/>
            <a:round/>
            <a:headEnd type="none" w="sm" len="sm"/>
            <a:tailEnd type="none" w="sm" len="sm"/>
          </a:ln>
        </p:spPr>
        <p:txBody>
          <a:bodyPr spcFirstLastPara="1" wrap="square" lIns="0" tIns="45700" rIns="0" bIns="45700" anchor="ctr" anchorCtr="0">
            <a:noAutofit/>
          </a:bodyPr>
          <a:lstStyle/>
          <a:p>
            <a:pPr marL="0" marR="0" lvl="0" indent="0" algn="ctr" rtl="0">
              <a:lnSpc>
                <a:spcPct val="100000"/>
              </a:lnSpc>
              <a:spcBef>
                <a:spcPts val="0"/>
              </a:spcBef>
              <a:spcAft>
                <a:spcPts val="0"/>
              </a:spcAft>
              <a:buNone/>
            </a:pPr>
            <a:r>
              <a:rPr lang="en-NL" sz="1400" b="0" i="0" u="none" strike="noStrike" cap="none" dirty="0">
                <a:solidFill>
                  <a:schemeClr val="dk1"/>
                </a:solidFill>
                <a:latin typeface="Arial"/>
                <a:ea typeface="Arial"/>
                <a:cs typeface="Arial"/>
                <a:sym typeface="Arial"/>
              </a:rPr>
              <a:t>Vrede</a:t>
            </a:r>
            <a:endParaRPr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307</TotalTime>
  <Words>599</Words>
  <Application>Microsoft Macintosh PowerPoint</Application>
  <PresentationFormat>On-screen Show (4:3)</PresentationFormat>
  <Paragraphs>97</Paragraphs>
  <Slides>14</Slides>
  <Notes>14</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14</vt:i4>
      </vt:variant>
    </vt:vector>
  </HeadingPairs>
  <TitlesOfParts>
    <vt:vector size="20" baseType="lpstr">
      <vt:lpstr>Arial</vt:lpstr>
      <vt:lpstr>Calibri</vt:lpstr>
      <vt:lpstr>Calibri Light</vt:lpstr>
      <vt:lpstr>Office Theme</vt:lpstr>
      <vt:lpstr>1_Office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Jeroen Hermkens</cp:lastModifiedBy>
  <cp:revision>15</cp:revision>
  <dcterms:modified xsi:type="dcterms:W3CDTF">2020-10-02T08:31:50Z</dcterms:modified>
</cp:coreProperties>
</file>