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70"/>
    <p:restoredTop sz="94762"/>
  </p:normalViewPr>
  <p:slideViewPr>
    <p:cSldViewPr snapToGrid="0" snapToObjects="1">
      <p:cViewPr varScale="1">
        <p:scale>
          <a:sx n="121" d="100"/>
          <a:sy n="121" d="100"/>
        </p:scale>
        <p:origin x="23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2" name="Google Shape;3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40427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1" name="Google Shape;3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6" name="Google Shape;356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7" name="Google Shape;357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x-non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3" name="Google Shape;43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x-non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x-none" b="1"/>
              <a:t>Note to facilitator: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x-none"/>
              <a:t>Take your time for this moment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x-none"/>
              <a:t>If your participants have set both windows next to each other the constellation will be far more effective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x-none"/>
              <a:t>Make sure the screens are not full screen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x-none"/>
              <a:t>Have them resize the windows so they can be next to each other</a:t>
            </a:r>
            <a:endParaRPr/>
          </a:p>
        </p:txBody>
      </p:sp>
      <p:sp>
        <p:nvSpPr>
          <p:cNvPr id="186" name="Google Shape;18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x-non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6" name="Google Shape;3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Fields.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F79A628-E36D-9244-AAA7-C0A265498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0561" y="6746685"/>
            <a:ext cx="2174789" cy="6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2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43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6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/>
        </p:nvSpPr>
        <p:spPr>
          <a:xfrm>
            <a:off x="0" y="4229034"/>
            <a:ext cx="9144000" cy="619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 Título</a:t>
            </a:r>
            <a:endParaRPr sz="32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0" y="4838634"/>
            <a:ext cx="9144000" cy="619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Fecha de la sesión</a:t>
            </a:r>
            <a:r>
              <a:rPr lang="x-none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s-ES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Nombre del/a facilitador/a o la organización</a:t>
            </a:r>
            <a:endParaRPr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2"/>
          <p:cNvSpPr txBox="1"/>
          <p:nvPr/>
        </p:nvSpPr>
        <p:spPr>
          <a:xfrm>
            <a:off x="0" y="554181"/>
            <a:ext cx="9144000" cy="667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Antes de empezar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2"/>
          <p:cNvSpPr/>
          <p:nvPr/>
        </p:nvSpPr>
        <p:spPr>
          <a:xfrm>
            <a:off x="509385" y="5978754"/>
            <a:ext cx="8216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latin typeface="Calibri"/>
                <a:ea typeface="Calibri"/>
                <a:cs typeface="Calibri"/>
                <a:sym typeface="Calibri"/>
              </a:rPr>
              <a:t>Despacio, poco a poco</a:t>
            </a:r>
            <a:r>
              <a:rPr lang="x-none" sz="2400" b="1" i="0" u="none" strike="noStrike" cap="none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24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se </a:t>
            </a:r>
            <a:r>
              <a:rPr lang="es-ES" sz="2400" b="1" i="0" u="none" strike="noStrike" cap="none" dirty="0" err="1">
                <a:latin typeface="Calibri"/>
                <a:ea typeface="Calibri"/>
                <a:cs typeface="Calibri"/>
                <a:sym typeface="Calibri"/>
              </a:rPr>
              <a:t>experienciará</a:t>
            </a:r>
            <a:r>
              <a:rPr lang="es-ES" sz="2400" b="1" dirty="0" err="1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s-ES" sz="2400" b="1" dirty="0">
                <a:latin typeface="Calibri"/>
                <a:ea typeface="Calibri"/>
                <a:cs typeface="Calibri"/>
                <a:sym typeface="Calibri"/>
              </a:rPr>
              <a:t> muchas cosas.</a:t>
            </a:r>
            <a:endParaRPr sz="24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67CA30A-1603-4045-95E4-D41BF33454EE}"/>
              </a:ext>
            </a:extLst>
          </p:cNvPr>
          <p:cNvSpPr/>
          <p:nvPr/>
        </p:nvSpPr>
        <p:spPr>
          <a:xfrm>
            <a:off x="628650" y="1631760"/>
            <a:ext cx="2163600" cy="100078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Silenciado/a</a:t>
            </a:r>
            <a:r>
              <a:rPr lang="x-none"/>
              <a:t> </a:t>
            </a:r>
            <a:endParaRPr lang="x-none" dirty="0"/>
          </a:p>
          <a:p>
            <a:pPr algn="ctr"/>
            <a:r>
              <a:rPr lang="en-GB" sz="1200" dirty="0" err="1"/>
              <a:t>Expecto</a:t>
            </a:r>
            <a:r>
              <a:rPr lang="en-GB" sz="1200" dirty="0"/>
              <a:t> </a:t>
            </a:r>
            <a:r>
              <a:rPr lang="en-GB" sz="1200" dirty="0" err="1"/>
              <a:t>para</a:t>
            </a:r>
            <a:r>
              <a:rPr lang="en-GB" sz="1200" dirty="0"/>
              <a:t> </a:t>
            </a:r>
            <a:r>
              <a:rPr lang="en-GB" sz="1200" dirty="0" err="1"/>
              <a:t>facilitador</a:t>
            </a:r>
            <a:r>
              <a:rPr lang="en-GB" sz="1200" dirty="0"/>
              <a:t>/a, </a:t>
            </a:r>
            <a:r>
              <a:rPr lang="en-GB" sz="1200" dirty="0" err="1"/>
              <a:t>clientes</a:t>
            </a:r>
            <a:r>
              <a:rPr lang="en-GB" sz="1200" dirty="0"/>
              <a:t> y </a:t>
            </a:r>
            <a:r>
              <a:rPr lang="en-GB" sz="1200" dirty="0" err="1"/>
              <a:t>representantes</a:t>
            </a:r>
            <a:endParaRPr lang="en-GB" sz="12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0FDA537-DFA1-8C46-A57C-5AF7D449A5DF}"/>
              </a:ext>
            </a:extLst>
          </p:cNvPr>
          <p:cNvGrpSpPr/>
          <p:nvPr/>
        </p:nvGrpSpPr>
        <p:grpSpPr>
          <a:xfrm>
            <a:off x="6353175" y="1631759"/>
            <a:ext cx="2162175" cy="4210360"/>
            <a:chOff x="3474243" y="1631759"/>
            <a:chExt cx="2162175" cy="421036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E6E4DD7C-5410-C141-900F-845630184B68}"/>
                </a:ext>
              </a:extLst>
            </p:cNvPr>
            <p:cNvSpPr/>
            <p:nvPr/>
          </p:nvSpPr>
          <p:spPr>
            <a:xfrm>
              <a:off x="3474243" y="1631759"/>
              <a:ext cx="2162173" cy="10007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/>
                </a:gs>
              </a:gsLst>
            </a:gradFill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1" wrap="square" lIns="0" tIns="45700" rIns="0" bIns="45700" anchor="ctr" anchorCtr="0">
              <a:noAutofit/>
            </a:bodyPr>
            <a:lstStyle/>
            <a:p>
              <a:pPr algn="ctr"/>
              <a:r>
                <a:rPr lang="es-ES" dirty="0">
                  <a:solidFill>
                    <a:schemeClr val="dk1"/>
                  </a:solidFill>
                  <a:cs typeface="Arial"/>
                </a:rPr>
                <a:t>El cliente elige a los </a:t>
              </a:r>
              <a:r>
                <a:rPr lang="x-none">
                  <a:solidFill>
                    <a:schemeClr val="dk1"/>
                  </a:solidFill>
                  <a:cs typeface="Arial"/>
                </a:rPr>
                <a:t>representa</a:t>
              </a:r>
              <a:r>
                <a:rPr lang="es-ES" dirty="0" err="1">
                  <a:solidFill>
                    <a:schemeClr val="dk1"/>
                  </a:solidFill>
                  <a:cs typeface="Arial"/>
                </a:rPr>
                <a:t>ntes</a:t>
              </a:r>
              <a:endParaRPr lang="x-none" dirty="0">
                <a:solidFill>
                  <a:schemeClr val="dk1"/>
                </a:solidFill>
                <a:cs typeface="Arial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F597D38E-0F7E-FD4C-83DC-F2979B96862B}"/>
                </a:ext>
              </a:extLst>
            </p:cNvPr>
            <p:cNvSpPr/>
            <p:nvPr/>
          </p:nvSpPr>
          <p:spPr>
            <a:xfrm>
              <a:off x="3474244" y="2896203"/>
              <a:ext cx="2162174" cy="10007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/>
                </a:gs>
              </a:gsLst>
            </a:gradFill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0" tIns="45700" rIns="0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>
                  <a:cs typeface="Arial"/>
                </a:rPr>
                <a:t>Los </a:t>
              </a:r>
              <a:r>
                <a:rPr lang="en-GB" dirty="0" err="1">
                  <a:cs typeface="Arial"/>
                </a:rPr>
                <a:t>representantes</a:t>
              </a:r>
              <a:r>
                <a:rPr lang="en-GB" dirty="0">
                  <a:cs typeface="Arial"/>
                </a:rPr>
                <a:t> </a:t>
              </a:r>
              <a:r>
                <a:rPr lang="en-GB" dirty="0" err="1">
                  <a:cs typeface="Arial"/>
                </a:rPr>
                <a:t>seleccionan</a:t>
              </a:r>
              <a:r>
                <a:rPr lang="en-GB" dirty="0">
                  <a:cs typeface="Arial"/>
                </a:rPr>
                <a:t>,  </a:t>
              </a:r>
              <a:r>
                <a:rPr lang="en-GB" dirty="0" err="1">
                  <a:cs typeface="Arial"/>
                </a:rPr>
                <a:t>ubican</a:t>
              </a:r>
              <a:r>
                <a:rPr lang="en-GB" dirty="0">
                  <a:cs typeface="Arial"/>
                </a:rPr>
                <a:t> y </a:t>
              </a:r>
              <a:r>
                <a:rPr lang="en-GB" dirty="0" err="1">
                  <a:cs typeface="Arial"/>
                </a:rPr>
                <a:t>mueven</a:t>
              </a:r>
              <a:r>
                <a:rPr lang="en-GB" dirty="0">
                  <a:cs typeface="Arial"/>
                </a:rPr>
                <a:t> el </a:t>
              </a:r>
              <a:r>
                <a:rPr lang="en-GB" dirty="0" err="1">
                  <a:cs typeface="Arial"/>
                </a:rPr>
                <a:t>símbolo</a:t>
              </a:r>
              <a:endParaRPr lang="en-GB" dirty="0">
                <a:cs typeface="Arial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1DFE8DAC-B2ED-CF49-B12D-E06A349F1B77}"/>
                </a:ext>
              </a:extLst>
            </p:cNvPr>
            <p:cNvSpPr/>
            <p:nvPr/>
          </p:nvSpPr>
          <p:spPr>
            <a:xfrm>
              <a:off x="3474243" y="4158493"/>
              <a:ext cx="2162175" cy="168362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/>
                </a:gs>
              </a:gsLst>
            </a:gradFill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0" tIns="45700" rIns="0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>
                  <a:cs typeface="Arial"/>
                </a:rPr>
                <a:t>Mover </a:t>
              </a:r>
              <a:r>
                <a:rPr lang="en-GB" dirty="0" err="1">
                  <a:cs typeface="Arial"/>
                </a:rPr>
                <a:t>tu</a:t>
              </a:r>
              <a:r>
                <a:rPr lang="en-GB" dirty="0">
                  <a:cs typeface="Arial"/>
                </a:rPr>
                <a:t> </a:t>
              </a:r>
              <a:r>
                <a:rPr lang="en-GB" dirty="0" err="1">
                  <a:cs typeface="Arial"/>
                </a:rPr>
                <a:t>símbolo</a:t>
              </a:r>
              <a:r>
                <a:rPr lang="en-GB" dirty="0">
                  <a:cs typeface="Arial"/>
                </a:rPr>
                <a:t> solo </a:t>
              </a:r>
              <a:r>
                <a:rPr lang="en-GB" dirty="0" err="1">
                  <a:cs typeface="Arial"/>
                </a:rPr>
                <a:t>cuando</a:t>
              </a:r>
              <a:r>
                <a:rPr lang="en-GB" dirty="0">
                  <a:cs typeface="Arial"/>
                </a:rPr>
                <a:t> el/la </a:t>
              </a:r>
              <a:r>
                <a:rPr lang="en-GB" dirty="0" err="1">
                  <a:cs typeface="Arial"/>
                </a:rPr>
                <a:t>facilitador</a:t>
              </a:r>
              <a:r>
                <a:rPr lang="en-GB" dirty="0">
                  <a:cs typeface="Arial"/>
                </a:rPr>
                <a:t>/a lo </a:t>
              </a:r>
              <a:r>
                <a:rPr lang="en-GB" dirty="0" err="1">
                  <a:cs typeface="Arial"/>
                </a:rPr>
                <a:t>indique</a:t>
              </a:r>
              <a:endParaRPr lang="en-GB" dirty="0">
                <a:cs typeface="Arial"/>
              </a:endParaRPr>
            </a:p>
            <a:p>
              <a:pPr algn="ctr"/>
              <a:r>
                <a:rPr lang="en-GB" sz="1400" dirty="0">
                  <a:cs typeface="Arial"/>
                  <a:sym typeface="Calibri"/>
                </a:rPr>
                <a:t>No mover los </a:t>
              </a:r>
              <a:r>
                <a:rPr lang="en-GB" sz="1400" dirty="0" err="1">
                  <a:cs typeface="Arial"/>
                  <a:sym typeface="Calibri"/>
                </a:rPr>
                <a:t>símbolos</a:t>
              </a:r>
              <a:r>
                <a:rPr lang="en-GB" sz="1400" dirty="0">
                  <a:cs typeface="Arial"/>
                  <a:sym typeface="Calibri"/>
                </a:rPr>
                <a:t> de los </a:t>
              </a:r>
              <a:r>
                <a:rPr lang="en-GB" sz="1400" dirty="0" err="1">
                  <a:cs typeface="Arial"/>
                  <a:sym typeface="Calibri"/>
                </a:rPr>
                <a:t>otros</a:t>
              </a:r>
              <a:r>
                <a:rPr lang="en-GB" sz="1400" dirty="0">
                  <a:cs typeface="Arial"/>
                  <a:sym typeface="Calibri"/>
                </a:rPr>
                <a:t> </a:t>
              </a:r>
              <a:r>
                <a:rPr lang="en-GB" sz="1400" dirty="0" err="1">
                  <a:cs typeface="Arial"/>
                  <a:sym typeface="Calibri"/>
                </a:rPr>
                <a:t>representantes</a:t>
              </a:r>
              <a:endParaRPr lang="en-GB" sz="1400" dirty="0">
                <a:cs typeface="Arial"/>
                <a:sym typeface="Calibri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2578796-AEE9-EB4E-A490-F8E708FBF5B8}"/>
              </a:ext>
            </a:extLst>
          </p:cNvPr>
          <p:cNvGrpSpPr/>
          <p:nvPr/>
        </p:nvGrpSpPr>
        <p:grpSpPr>
          <a:xfrm>
            <a:off x="3490913" y="1631759"/>
            <a:ext cx="2162173" cy="2265229"/>
            <a:chOff x="6353177" y="1631759"/>
            <a:chExt cx="2162173" cy="2265229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44BB9982-B19D-7241-A172-8B200B665F8A}"/>
                </a:ext>
              </a:extLst>
            </p:cNvPr>
            <p:cNvSpPr/>
            <p:nvPr/>
          </p:nvSpPr>
          <p:spPr>
            <a:xfrm>
              <a:off x="6353177" y="1631759"/>
              <a:ext cx="2162173" cy="1000785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1" wrap="square" lIns="0" tIns="45700" rIns="0" bIns="45700" anchor="ctr" anchorCtr="0">
              <a:noAutofit/>
            </a:bodyPr>
            <a:lstStyle/>
            <a:p>
              <a:pPr algn="ctr"/>
              <a:r>
                <a:rPr lang="en-GB" dirty="0" err="1">
                  <a:solidFill>
                    <a:schemeClr val="dk1"/>
                  </a:solidFill>
                  <a:cs typeface="Arial"/>
                </a:rPr>
                <a:t>Dáte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cuenta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 de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tus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sensaciones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,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conecta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 con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tu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 </a:t>
              </a:r>
              <a:r>
                <a:rPr lang="en-GB" dirty="0" err="1">
                  <a:solidFill>
                    <a:schemeClr val="dk1"/>
                  </a:solidFill>
                  <a:cs typeface="Arial"/>
                </a:rPr>
                <a:t>cuerpo</a:t>
              </a:r>
              <a:endParaRPr lang="en-GB" dirty="0">
                <a:solidFill>
                  <a:schemeClr val="dk1"/>
                </a:solidFill>
                <a:cs typeface="Arial"/>
              </a:endParaRP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8B5E6917-89F2-F14A-A506-DDB414DC7F4A}"/>
                </a:ext>
              </a:extLst>
            </p:cNvPr>
            <p:cNvSpPr/>
            <p:nvPr/>
          </p:nvSpPr>
          <p:spPr>
            <a:xfrm>
              <a:off x="6353177" y="2896203"/>
              <a:ext cx="2162173" cy="1000785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1" wrap="square" lIns="0" tIns="45700" rIns="0" bIns="45700" anchor="ctr" anchorCtr="0">
              <a:noAutofit/>
            </a:bodyPr>
            <a:lstStyle/>
            <a:p>
              <a:pPr algn="ctr"/>
              <a:r>
                <a:rPr lang="en-GB" dirty="0" err="1">
                  <a:cs typeface="Arial"/>
                </a:rPr>
                <a:t>Algo</a:t>
              </a:r>
              <a:r>
                <a:rPr lang="en-GB" dirty="0">
                  <a:cs typeface="Arial"/>
                </a:rPr>
                <a:t> </a:t>
              </a:r>
              <a:r>
                <a:rPr lang="en-GB" dirty="0" err="1">
                  <a:cs typeface="Arial"/>
                </a:rPr>
                <a:t>que</a:t>
              </a:r>
              <a:r>
                <a:rPr lang="en-GB" dirty="0">
                  <a:cs typeface="Arial"/>
                </a:rPr>
                <a:t> </a:t>
              </a:r>
              <a:r>
                <a:rPr lang="en-GB" dirty="0" err="1">
                  <a:cs typeface="Arial"/>
                </a:rPr>
                <a:t>notificar</a:t>
              </a:r>
              <a:r>
                <a:rPr lang="en-GB" dirty="0">
                  <a:solidFill>
                    <a:schemeClr val="dk1"/>
                  </a:solidFill>
                  <a:cs typeface="Arial"/>
                </a:rPr>
                <a:t>?</a:t>
              </a:r>
            </a:p>
            <a:p>
              <a:pPr algn="ctr"/>
              <a:r>
                <a:rPr lang="en-GB" sz="1400" dirty="0" err="1">
                  <a:solidFill>
                    <a:schemeClr val="dk1"/>
                  </a:solidFill>
                  <a:cs typeface="Arial"/>
                </a:rPr>
                <a:t>Avisa</a:t>
              </a:r>
              <a:r>
                <a:rPr lang="en-GB" sz="1400" dirty="0">
                  <a:solidFill>
                    <a:schemeClr val="dk1"/>
                  </a:solidFill>
                  <a:cs typeface="Arial"/>
                </a:rPr>
                <a:t> al/a </a:t>
              </a:r>
              <a:r>
                <a:rPr lang="en-GB" sz="1400" dirty="0" err="1">
                  <a:solidFill>
                    <a:schemeClr val="dk1"/>
                  </a:solidFill>
                  <a:cs typeface="Arial"/>
                </a:rPr>
                <a:t>facilitador</a:t>
              </a:r>
              <a:r>
                <a:rPr lang="en-GB" sz="1400" dirty="0">
                  <a:solidFill>
                    <a:schemeClr val="dk1"/>
                  </a:solidFill>
                  <a:cs typeface="Arial"/>
                </a:rPr>
                <a:t>/a</a:t>
              </a:r>
            </a:p>
          </p:txBody>
        </p: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55AC42E-E4A4-D44C-948E-7A7FE3D501C8}"/>
              </a:ext>
            </a:extLst>
          </p:cNvPr>
          <p:cNvSpPr/>
          <p:nvPr/>
        </p:nvSpPr>
        <p:spPr>
          <a:xfrm>
            <a:off x="628650" y="4158493"/>
            <a:ext cx="2163600" cy="12315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/>
              <a:t>Confiden</a:t>
            </a:r>
            <a:r>
              <a:rPr lang="es-ES" dirty="0" err="1"/>
              <a:t>cialidad</a:t>
            </a:r>
            <a:r>
              <a:rPr lang="x-none"/>
              <a:t> </a:t>
            </a:r>
            <a:endParaRPr lang="x-none" dirty="0"/>
          </a:p>
          <a:p>
            <a:pPr algn="ctr"/>
            <a:r>
              <a:rPr lang="en-GB" sz="1200" dirty="0" err="1"/>
              <a:t>Todo</a:t>
            </a:r>
            <a:r>
              <a:rPr lang="en-GB" sz="1200" dirty="0"/>
              <a:t> lo </a:t>
            </a:r>
            <a:r>
              <a:rPr lang="en-GB" sz="1200" dirty="0" err="1"/>
              <a:t>que</a:t>
            </a:r>
            <a:r>
              <a:rPr lang="en-GB" sz="1200" dirty="0"/>
              <a:t> se </a:t>
            </a:r>
            <a:r>
              <a:rPr lang="en-GB" sz="1200" dirty="0" err="1"/>
              <a:t>diga</a:t>
            </a:r>
            <a:r>
              <a:rPr lang="en-GB" sz="1200" dirty="0"/>
              <a:t> en la </a:t>
            </a:r>
            <a:r>
              <a:rPr lang="en-GB" sz="1200" dirty="0" err="1"/>
              <a:t>sesión</a:t>
            </a:r>
            <a:r>
              <a:rPr lang="en-GB" sz="1200" dirty="0"/>
              <a:t> </a:t>
            </a:r>
            <a:r>
              <a:rPr lang="en-GB" sz="1200" dirty="0" err="1"/>
              <a:t>es</a:t>
            </a:r>
            <a:r>
              <a:rPr lang="en-GB" sz="1200" dirty="0"/>
              <a:t> </a:t>
            </a:r>
            <a:r>
              <a:rPr lang="en-GB" sz="1200" dirty="0" err="1"/>
              <a:t>confidencial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721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3"/>
          <p:cNvSpPr txBox="1"/>
          <p:nvPr/>
        </p:nvSpPr>
        <p:spPr>
          <a:xfrm>
            <a:off x="0" y="4824257"/>
            <a:ext cx="9144000" cy="667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 a</a:t>
            </a:r>
            <a:r>
              <a:rPr lang="es-E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hora, ¿quién tiene un asunto</a:t>
            </a:r>
            <a:r>
              <a:rPr lang="x-none" sz="3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32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4"/>
          <p:cNvSpPr/>
          <p:nvPr/>
        </p:nvSpPr>
        <p:spPr>
          <a:xfrm>
            <a:off x="235556" y="1298871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282828"/>
          </a:solidFill>
          <a:ln w="9525" cap="flat" cmpd="sng">
            <a:solidFill>
              <a:srgbClr val="2828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24"/>
          <p:cNvSpPr/>
          <p:nvPr/>
        </p:nvSpPr>
        <p:spPr>
          <a:xfrm>
            <a:off x="1089883" y="1298871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282828"/>
          </a:solidFill>
          <a:ln w="9525" cap="flat" cmpd="sng">
            <a:solidFill>
              <a:srgbClr val="2828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24"/>
          <p:cNvSpPr/>
          <p:nvPr/>
        </p:nvSpPr>
        <p:spPr>
          <a:xfrm>
            <a:off x="1938136" y="1307320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24"/>
          <p:cNvSpPr/>
          <p:nvPr/>
        </p:nvSpPr>
        <p:spPr>
          <a:xfrm>
            <a:off x="2778758" y="1402313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4"/>
          <p:cNvSpPr/>
          <p:nvPr/>
        </p:nvSpPr>
        <p:spPr>
          <a:xfrm>
            <a:off x="3347631" y="1402313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4"/>
          <p:cNvSpPr/>
          <p:nvPr/>
        </p:nvSpPr>
        <p:spPr>
          <a:xfrm>
            <a:off x="3912459" y="1407939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4"/>
          <p:cNvSpPr/>
          <p:nvPr/>
        </p:nvSpPr>
        <p:spPr>
          <a:xfrm>
            <a:off x="235556" y="2139423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4"/>
          <p:cNvSpPr/>
          <p:nvPr/>
        </p:nvSpPr>
        <p:spPr>
          <a:xfrm>
            <a:off x="1089883" y="2139423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4"/>
          <p:cNvSpPr/>
          <p:nvPr/>
        </p:nvSpPr>
        <p:spPr>
          <a:xfrm>
            <a:off x="1938136" y="2147872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24"/>
          <p:cNvSpPr/>
          <p:nvPr/>
        </p:nvSpPr>
        <p:spPr>
          <a:xfrm>
            <a:off x="2778758" y="2242865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4"/>
          <p:cNvSpPr/>
          <p:nvPr/>
        </p:nvSpPr>
        <p:spPr>
          <a:xfrm>
            <a:off x="3347631" y="2242865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4"/>
          <p:cNvSpPr/>
          <p:nvPr/>
        </p:nvSpPr>
        <p:spPr>
          <a:xfrm>
            <a:off x="3912459" y="2248491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4"/>
          <p:cNvSpPr/>
          <p:nvPr/>
        </p:nvSpPr>
        <p:spPr>
          <a:xfrm>
            <a:off x="235556" y="2979975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4"/>
          <p:cNvSpPr/>
          <p:nvPr/>
        </p:nvSpPr>
        <p:spPr>
          <a:xfrm>
            <a:off x="1089883" y="2979975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24"/>
          <p:cNvSpPr/>
          <p:nvPr/>
        </p:nvSpPr>
        <p:spPr>
          <a:xfrm>
            <a:off x="1938136" y="2988424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4"/>
          <p:cNvSpPr/>
          <p:nvPr/>
        </p:nvSpPr>
        <p:spPr>
          <a:xfrm>
            <a:off x="2778758" y="3083417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24"/>
          <p:cNvSpPr/>
          <p:nvPr/>
        </p:nvSpPr>
        <p:spPr>
          <a:xfrm>
            <a:off x="3347631" y="3083417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24"/>
          <p:cNvSpPr/>
          <p:nvPr/>
        </p:nvSpPr>
        <p:spPr>
          <a:xfrm>
            <a:off x="3912459" y="3089043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4"/>
          <p:cNvSpPr/>
          <p:nvPr/>
        </p:nvSpPr>
        <p:spPr>
          <a:xfrm>
            <a:off x="235556" y="3820527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24"/>
          <p:cNvSpPr/>
          <p:nvPr/>
        </p:nvSpPr>
        <p:spPr>
          <a:xfrm>
            <a:off x="1089883" y="3820527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4"/>
          <p:cNvSpPr/>
          <p:nvPr/>
        </p:nvSpPr>
        <p:spPr>
          <a:xfrm>
            <a:off x="1938136" y="3828976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4"/>
          <p:cNvSpPr/>
          <p:nvPr/>
        </p:nvSpPr>
        <p:spPr>
          <a:xfrm>
            <a:off x="2778758" y="3923969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4"/>
          <p:cNvSpPr/>
          <p:nvPr/>
        </p:nvSpPr>
        <p:spPr>
          <a:xfrm>
            <a:off x="3347631" y="3923969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4"/>
          <p:cNvSpPr/>
          <p:nvPr/>
        </p:nvSpPr>
        <p:spPr>
          <a:xfrm>
            <a:off x="3912459" y="3929595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24"/>
          <p:cNvSpPr/>
          <p:nvPr/>
        </p:nvSpPr>
        <p:spPr>
          <a:xfrm>
            <a:off x="235556" y="4661079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24"/>
          <p:cNvSpPr/>
          <p:nvPr/>
        </p:nvSpPr>
        <p:spPr>
          <a:xfrm>
            <a:off x="1089883" y="4661079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24"/>
          <p:cNvSpPr/>
          <p:nvPr/>
        </p:nvSpPr>
        <p:spPr>
          <a:xfrm>
            <a:off x="1938136" y="4669528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24"/>
          <p:cNvSpPr/>
          <p:nvPr/>
        </p:nvSpPr>
        <p:spPr>
          <a:xfrm>
            <a:off x="2778758" y="4764521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4"/>
          <p:cNvSpPr/>
          <p:nvPr/>
        </p:nvSpPr>
        <p:spPr>
          <a:xfrm>
            <a:off x="3347631" y="4764521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24"/>
          <p:cNvSpPr/>
          <p:nvPr/>
        </p:nvSpPr>
        <p:spPr>
          <a:xfrm>
            <a:off x="3912459" y="4770147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24"/>
          <p:cNvSpPr/>
          <p:nvPr/>
        </p:nvSpPr>
        <p:spPr>
          <a:xfrm>
            <a:off x="235556" y="5501632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24"/>
          <p:cNvSpPr/>
          <p:nvPr/>
        </p:nvSpPr>
        <p:spPr>
          <a:xfrm>
            <a:off x="1089883" y="5501632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24"/>
          <p:cNvSpPr/>
          <p:nvPr/>
        </p:nvSpPr>
        <p:spPr>
          <a:xfrm>
            <a:off x="1938136" y="5510081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24"/>
          <p:cNvSpPr/>
          <p:nvPr/>
        </p:nvSpPr>
        <p:spPr>
          <a:xfrm>
            <a:off x="2778758" y="5605074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24"/>
          <p:cNvSpPr/>
          <p:nvPr/>
        </p:nvSpPr>
        <p:spPr>
          <a:xfrm>
            <a:off x="3347631" y="5605074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24"/>
          <p:cNvSpPr/>
          <p:nvPr/>
        </p:nvSpPr>
        <p:spPr>
          <a:xfrm>
            <a:off x="3912459" y="5610700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24"/>
          <p:cNvSpPr/>
          <p:nvPr/>
        </p:nvSpPr>
        <p:spPr>
          <a:xfrm>
            <a:off x="4560898" y="1298871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24"/>
          <p:cNvSpPr/>
          <p:nvPr/>
        </p:nvSpPr>
        <p:spPr>
          <a:xfrm>
            <a:off x="5415225" y="1298871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24"/>
          <p:cNvSpPr/>
          <p:nvPr/>
        </p:nvSpPr>
        <p:spPr>
          <a:xfrm>
            <a:off x="6263478" y="1307320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24"/>
          <p:cNvSpPr/>
          <p:nvPr/>
        </p:nvSpPr>
        <p:spPr>
          <a:xfrm>
            <a:off x="7104100" y="1402313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24"/>
          <p:cNvSpPr/>
          <p:nvPr/>
        </p:nvSpPr>
        <p:spPr>
          <a:xfrm>
            <a:off x="7672973" y="1402313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24"/>
          <p:cNvSpPr/>
          <p:nvPr/>
        </p:nvSpPr>
        <p:spPr>
          <a:xfrm>
            <a:off x="8237801" y="1407939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24"/>
          <p:cNvSpPr/>
          <p:nvPr/>
        </p:nvSpPr>
        <p:spPr>
          <a:xfrm>
            <a:off x="4560898" y="2139423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24"/>
          <p:cNvSpPr/>
          <p:nvPr/>
        </p:nvSpPr>
        <p:spPr>
          <a:xfrm>
            <a:off x="5415225" y="2139423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24"/>
          <p:cNvSpPr/>
          <p:nvPr/>
        </p:nvSpPr>
        <p:spPr>
          <a:xfrm>
            <a:off x="6263478" y="2147872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24"/>
          <p:cNvSpPr/>
          <p:nvPr/>
        </p:nvSpPr>
        <p:spPr>
          <a:xfrm>
            <a:off x="7104100" y="2242865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24"/>
          <p:cNvSpPr/>
          <p:nvPr/>
        </p:nvSpPr>
        <p:spPr>
          <a:xfrm>
            <a:off x="7672973" y="2242865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24"/>
          <p:cNvSpPr/>
          <p:nvPr/>
        </p:nvSpPr>
        <p:spPr>
          <a:xfrm>
            <a:off x="8237801" y="2248491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24"/>
          <p:cNvSpPr/>
          <p:nvPr/>
        </p:nvSpPr>
        <p:spPr>
          <a:xfrm>
            <a:off x="4560898" y="2979975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24"/>
          <p:cNvSpPr/>
          <p:nvPr/>
        </p:nvSpPr>
        <p:spPr>
          <a:xfrm>
            <a:off x="5415225" y="2979975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24"/>
          <p:cNvSpPr/>
          <p:nvPr/>
        </p:nvSpPr>
        <p:spPr>
          <a:xfrm>
            <a:off x="6263478" y="2988424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24"/>
          <p:cNvSpPr/>
          <p:nvPr/>
        </p:nvSpPr>
        <p:spPr>
          <a:xfrm>
            <a:off x="7104100" y="3083417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24"/>
          <p:cNvSpPr/>
          <p:nvPr/>
        </p:nvSpPr>
        <p:spPr>
          <a:xfrm>
            <a:off x="7672973" y="3083417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4"/>
          <p:cNvSpPr/>
          <p:nvPr/>
        </p:nvSpPr>
        <p:spPr>
          <a:xfrm>
            <a:off x="8237801" y="3089043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4"/>
          <p:cNvSpPr/>
          <p:nvPr/>
        </p:nvSpPr>
        <p:spPr>
          <a:xfrm>
            <a:off x="4560898" y="3820527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24"/>
          <p:cNvSpPr/>
          <p:nvPr/>
        </p:nvSpPr>
        <p:spPr>
          <a:xfrm>
            <a:off x="5415225" y="3820527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4"/>
          <p:cNvSpPr/>
          <p:nvPr/>
        </p:nvSpPr>
        <p:spPr>
          <a:xfrm>
            <a:off x="6263478" y="3828976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24"/>
          <p:cNvSpPr/>
          <p:nvPr/>
        </p:nvSpPr>
        <p:spPr>
          <a:xfrm>
            <a:off x="7104100" y="3923969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24"/>
          <p:cNvSpPr/>
          <p:nvPr/>
        </p:nvSpPr>
        <p:spPr>
          <a:xfrm>
            <a:off x="7672973" y="3923969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24"/>
          <p:cNvSpPr/>
          <p:nvPr/>
        </p:nvSpPr>
        <p:spPr>
          <a:xfrm>
            <a:off x="8237801" y="3929595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24"/>
          <p:cNvSpPr/>
          <p:nvPr/>
        </p:nvSpPr>
        <p:spPr>
          <a:xfrm>
            <a:off x="4560898" y="4661079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24"/>
          <p:cNvSpPr/>
          <p:nvPr/>
        </p:nvSpPr>
        <p:spPr>
          <a:xfrm>
            <a:off x="5415225" y="4661079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4"/>
          <p:cNvSpPr/>
          <p:nvPr/>
        </p:nvSpPr>
        <p:spPr>
          <a:xfrm>
            <a:off x="6263478" y="4669528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24"/>
          <p:cNvSpPr/>
          <p:nvPr/>
        </p:nvSpPr>
        <p:spPr>
          <a:xfrm>
            <a:off x="7104100" y="4764521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24"/>
          <p:cNvSpPr/>
          <p:nvPr/>
        </p:nvSpPr>
        <p:spPr>
          <a:xfrm>
            <a:off x="7672973" y="4764521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24"/>
          <p:cNvSpPr/>
          <p:nvPr/>
        </p:nvSpPr>
        <p:spPr>
          <a:xfrm>
            <a:off x="8237801" y="4770147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24"/>
          <p:cNvSpPr/>
          <p:nvPr/>
        </p:nvSpPr>
        <p:spPr>
          <a:xfrm>
            <a:off x="4560898" y="5501632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24"/>
          <p:cNvSpPr/>
          <p:nvPr/>
        </p:nvSpPr>
        <p:spPr>
          <a:xfrm>
            <a:off x="5415225" y="5501632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24"/>
          <p:cNvSpPr/>
          <p:nvPr/>
        </p:nvSpPr>
        <p:spPr>
          <a:xfrm>
            <a:off x="6263478" y="5510081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24"/>
          <p:cNvSpPr/>
          <p:nvPr/>
        </p:nvSpPr>
        <p:spPr>
          <a:xfrm>
            <a:off x="7104100" y="5605074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24"/>
          <p:cNvSpPr/>
          <p:nvPr/>
        </p:nvSpPr>
        <p:spPr>
          <a:xfrm>
            <a:off x="7672973" y="5605074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24"/>
          <p:cNvSpPr/>
          <p:nvPr/>
        </p:nvSpPr>
        <p:spPr>
          <a:xfrm>
            <a:off x="8237801" y="5610700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338;p21">
            <a:extLst>
              <a:ext uri="{FF2B5EF4-FFF2-40B4-BE49-F238E27FC236}">
                <a16:creationId xmlns:a16="http://schemas.microsoft.com/office/drawing/2014/main" id="{A6EA4BD5-A5CE-2541-A4D6-4CABA127E4C3}"/>
              </a:ext>
            </a:extLst>
          </p:cNvPr>
          <p:cNvSpPr txBox="1"/>
          <p:nvPr/>
        </p:nvSpPr>
        <p:spPr>
          <a:xfrm>
            <a:off x="0" y="278516"/>
            <a:ext cx="9144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b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S</a:t>
            </a:r>
            <a:r>
              <a:rPr lang="es-ES" b="1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ímbolos</a:t>
            </a:r>
            <a:r>
              <a:rPr lang="es-ES" b="1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usados en la constelación</a:t>
            </a:r>
            <a:endParaRPr lang="x-none" b="1" dirty="0">
              <a:solidFill>
                <a:schemeClr val="dk1"/>
              </a:solidFill>
              <a:latin typeface="Calibri"/>
              <a:ea typeface="Arial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Escoge uno,</a:t>
            </a:r>
            <a:r>
              <a:rPr lang="x-none" i="0" u="none" strike="noStrike" cap="none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cop</a:t>
            </a:r>
            <a:r>
              <a:rPr lang="es-ES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ia</a:t>
            </a:r>
            <a:r>
              <a:rPr lang="x-none" i="0" u="none" strike="noStrike" cap="none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x-none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(CTRL+C, CMD+C</a:t>
            </a:r>
            <a:r>
              <a:rPr lang="x-none" i="0" u="none" strike="noStrike" cap="none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) </a:t>
            </a:r>
            <a:r>
              <a:rPr lang="es-ES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y</a:t>
            </a:r>
            <a:r>
              <a:rPr lang="x-none" i="0" u="none" strike="noStrike" cap="none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p</a:t>
            </a:r>
            <a:r>
              <a:rPr lang="es-ES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égalo</a:t>
            </a:r>
            <a:r>
              <a:rPr lang="es-ES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en la constelación (sig. diapositiva)</a:t>
            </a:r>
            <a:endParaRPr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0" y="443883"/>
            <a:ext cx="9144000" cy="667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x-none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Fields –</a:t>
            </a:r>
            <a:r>
              <a:rPr lang="es-E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</a:t>
            </a:r>
            <a:r>
              <a:rPr lang="x-none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para el/la </a:t>
            </a:r>
            <a:r>
              <a:rPr lang="es-ES" sz="16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constelador</a:t>
            </a:r>
            <a:r>
              <a:rPr lang="es-E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735696" y="1466913"/>
            <a:ext cx="4981931" cy="5149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14000"/>
              </a:lnSpc>
            </a:pP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Gracias por descargarte y usar la plantilla Online </a:t>
            </a:r>
            <a:r>
              <a:rPr lang="es-ES" sz="1200" b="1" dirty="0" err="1">
                <a:latin typeface="Calibri"/>
                <a:ea typeface="Calibri"/>
                <a:cs typeface="Calibri"/>
                <a:sym typeface="Calibri"/>
              </a:rPr>
              <a:t>Fields</a:t>
            </a: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x-none" sz="12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Como facilitador/a vas a trabajar conjuntamente con tu  cliente y los representantes en un documento compartido mientras os </a:t>
            </a:r>
            <a:r>
              <a:rPr lang="es-ES" sz="1200" b="1" dirty="0" err="1">
                <a:latin typeface="Calibri"/>
                <a:ea typeface="Calibri"/>
                <a:cs typeface="Calibri"/>
                <a:sym typeface="Calibri"/>
              </a:rPr>
              <a:t>comunicais</a:t>
            </a: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 a través de una herramienta como  Zoom, </a:t>
            </a:r>
            <a:r>
              <a:rPr lang="es-ES" sz="1200" b="1" dirty="0" err="1">
                <a:latin typeface="Calibri"/>
                <a:ea typeface="Calibri"/>
                <a:cs typeface="Calibri"/>
                <a:sym typeface="Calibri"/>
              </a:rPr>
              <a:t>Teams</a:t>
            </a: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200" b="1" dirty="0" err="1">
                <a:latin typeface="Calibri"/>
                <a:ea typeface="Calibri"/>
                <a:cs typeface="Calibri"/>
                <a:sym typeface="Calibri"/>
              </a:rPr>
              <a:t>Skype</a:t>
            </a:r>
            <a:r>
              <a:rPr lang="es-ES" sz="1200" b="1" dirty="0">
                <a:latin typeface="Calibri"/>
                <a:ea typeface="Calibri"/>
                <a:cs typeface="Calibri"/>
                <a:sym typeface="Calibri"/>
              </a:rPr>
              <a:t> o una línea telefónica. Cada participante moverá y cambiará el  símbolo elegido de la plantilla  para representarles,  dependiendo de su papel en la constelación</a:t>
            </a:r>
            <a:r>
              <a:rPr lang="es-ES" sz="1200" dirty="0"/>
              <a:t>.</a:t>
            </a:r>
          </a:p>
          <a:p>
            <a:pPr>
              <a:lnSpc>
                <a:spcPct val="114000"/>
              </a:lnSpc>
            </a:pPr>
            <a:br>
              <a:rPr lang="x-non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dirty="0"/>
              <a:t>Asumimos que sabes cómo facilitar una constelación presencial en formato  1:1 o de grupo. El método de Online </a:t>
            </a:r>
            <a:r>
              <a:rPr lang="es-ES" sz="1200" dirty="0" err="1"/>
              <a:t>Fields</a:t>
            </a:r>
            <a:r>
              <a:rPr lang="es-ES" sz="1200" dirty="0"/>
              <a:t>, proporciona las herramientas e instrucciones para que puedas trabajar en remoto aplicando tu propio conocimiento sistémico y habilidades de facilitación mientras tu cliente y representantes están en la distancia.</a:t>
            </a: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4000"/>
              </a:lnSpc>
            </a:pPr>
            <a:r>
              <a:rPr lang="es-ES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 que hemos aprendido, nuestro punto de partida.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Es posible acceder al conocimiento sistémico aún desde la distancia.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 La percepción representativa está disponible aún desde la distancia.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 La red de relaciones se revela y puede verse.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 Las cosas que faltan,  aparecerán.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La gramática básica, como la dirección y la distancia, aplica y está vigente.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Funciona tanto con 1:1 como con un grupo de representantes.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Se añaden nuevas fuentes de información, como el color y el tamaño (a través de los símbolos).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 Los cambios, movimientos o pasos importantes pueden ser fácilmente capturados.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 Puede parecer desalentador, pero funciona y es muy divertido hacerlo.</a:t>
            </a:r>
          </a:p>
          <a:p>
            <a:pPr>
              <a:buFont typeface="Arial" pitchFamily="34" charset="0"/>
              <a:buChar char="•"/>
            </a:pPr>
            <a:endParaRPr lang="es-ES" sz="1200" dirty="0"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6359571" y="1620151"/>
            <a:ext cx="2210564" cy="4854137"/>
            <a:chOff x="6359571" y="1620151"/>
            <a:chExt cx="2210564" cy="4854137"/>
          </a:xfrm>
        </p:grpSpPr>
        <p:sp>
          <p:nvSpPr>
            <p:cNvPr id="96" name="Google Shape;96;p14"/>
            <p:cNvSpPr txBox="1"/>
            <p:nvPr/>
          </p:nvSpPr>
          <p:spPr>
            <a:xfrm>
              <a:off x="6359571" y="3286951"/>
              <a:ext cx="2210564" cy="3187337"/>
            </a:xfrm>
            <a:prstGeom prst="rect">
              <a:avLst/>
            </a:prstGeom>
            <a:solidFill>
              <a:srgbClr val="D8E2F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OnlineFields.net</a:t>
              </a:r>
              <a:endParaRPr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This method is offered as an open source under Creative Commons licence - Attribution ShareAlike. </a:t>
              </a:r>
              <a:endParaRPr dirty="0"/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You can use this method as a building block (like a piece of Lego) for your own systemic work, constellations and exercises as long as you credit </a:t>
              </a:r>
              <a:r>
                <a:rPr lang="x-none" sz="11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OnlineFields.net - Jeroen Hermkens, Noemi Viedma</a:t>
              </a:r>
              <a:r>
                <a:rPr lang="x-none" sz="11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br>
                <a:rPr lang="x-none" sz="11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Buscas más inspiración</a:t>
              </a:r>
              <a:r>
                <a:rPr lang="x-none" sz="11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? </a:t>
              </a:r>
              <a:r>
                <a:rPr lang="es-ES" sz="11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 quizás tienes alguna sugerencia</a:t>
              </a:r>
              <a:r>
                <a:rPr lang="x-none" sz="11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? </a:t>
              </a:r>
              <a:r>
                <a:rPr lang="es-ES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Visítanos en www.onlinefields.net</a:t>
              </a:r>
              <a:endParaRPr lang="x-none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11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r>
                <a:rPr lang="x-none" sz="11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1.0</a:t>
              </a:r>
              <a:r>
                <a:rPr lang="nl-NL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r>
                <a:rPr lang="x-none" sz="11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A</a:t>
              </a:r>
              <a:r>
                <a:rPr lang="es-ES" sz="11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bril</a:t>
              </a:r>
              <a:r>
                <a:rPr lang="es-ES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x-none" sz="11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r>
                <a:rPr lang="nl-NL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9</a:t>
              </a:r>
              <a:r>
                <a:rPr lang="x-none" sz="11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x-none" sz="11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2020</a:t>
              </a: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7" name="Google Shape;97;p14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59571" y="1620151"/>
              <a:ext cx="2210564" cy="165792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/>
        </p:nvSpPr>
        <p:spPr>
          <a:xfrm>
            <a:off x="1738971" y="1186083"/>
            <a:ext cx="6281854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Constelación Online. </a:t>
            </a:r>
            <a:r>
              <a:rPr lang="es-E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(Ejemplo de programa)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Fecha, Hora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Bienvenida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Introducción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in - 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necesitas decir para estar presente?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Funcionamiento de la Constelación Online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Constelación Online 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¿Quién tiene una pregunta?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Recogida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E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ierre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7"/>
          <p:cNvGrpSpPr/>
          <p:nvPr/>
        </p:nvGrpSpPr>
        <p:grpSpPr>
          <a:xfrm>
            <a:off x="1338264" y="1843425"/>
            <a:ext cx="2448472" cy="1845629"/>
            <a:chOff x="8026756" y="3058880"/>
            <a:chExt cx="3394248" cy="2558544"/>
          </a:xfrm>
        </p:grpSpPr>
        <p:grpSp>
          <p:nvGrpSpPr>
            <p:cNvPr id="189" name="Google Shape;189;p17"/>
            <p:cNvGrpSpPr/>
            <p:nvPr/>
          </p:nvGrpSpPr>
          <p:grpSpPr>
            <a:xfrm>
              <a:off x="10247091" y="3594221"/>
              <a:ext cx="642573" cy="1096878"/>
              <a:chOff x="7988894" y="1134553"/>
              <a:chExt cx="642573" cy="1096878"/>
            </a:xfrm>
          </p:grpSpPr>
          <p:sp>
            <p:nvSpPr>
              <p:cNvPr id="190" name="Google Shape;190;p17"/>
              <p:cNvSpPr/>
              <p:nvPr/>
            </p:nvSpPr>
            <p:spPr>
              <a:xfrm>
                <a:off x="8091519" y="1764292"/>
                <a:ext cx="437322" cy="467139"/>
              </a:xfrm>
              <a:prstGeom prst="rect">
                <a:avLst/>
              </a:prstGeom>
              <a:solidFill>
                <a:srgbClr val="C4E0B2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7"/>
              <p:cNvSpPr/>
              <p:nvPr/>
            </p:nvSpPr>
            <p:spPr>
              <a:xfrm>
                <a:off x="7988894" y="1134553"/>
                <a:ext cx="642573" cy="675861"/>
              </a:xfrm>
              <a:prstGeom prst="ellipse">
                <a:avLst/>
              </a:prstGeom>
              <a:solidFill>
                <a:srgbClr val="C4E0B2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46800" rIns="0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2" name="Google Shape;192;p17"/>
            <p:cNvSpPr/>
            <p:nvPr/>
          </p:nvSpPr>
          <p:spPr>
            <a:xfrm>
              <a:off x="8026756" y="3059575"/>
              <a:ext cx="3276766" cy="25578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8163164" y="3616545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8172690" y="4012874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8182216" y="4409203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8191742" y="4805532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8201268" y="5201861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98" name="Google Shape;198;p17"/>
            <p:cNvCxnSpPr/>
            <p:nvPr/>
          </p:nvCxnSpPr>
          <p:spPr>
            <a:xfrm>
              <a:off x="8734091" y="3435180"/>
              <a:ext cx="0" cy="2182244"/>
            </a:xfrm>
            <a:prstGeom prst="straightConnector1">
              <a:avLst/>
            </a:prstGeom>
            <a:noFill/>
            <a:ln w="2857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99" name="Google Shape;199;p17"/>
            <p:cNvCxnSpPr/>
            <p:nvPr/>
          </p:nvCxnSpPr>
          <p:spPr>
            <a:xfrm>
              <a:off x="8026756" y="3435180"/>
              <a:ext cx="3276766" cy="0"/>
            </a:xfrm>
            <a:prstGeom prst="straightConnector1">
              <a:avLst/>
            </a:prstGeom>
            <a:noFill/>
            <a:ln w="2857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200" name="Google Shape;200;p17"/>
            <p:cNvGrpSpPr/>
            <p:nvPr/>
          </p:nvGrpSpPr>
          <p:grpSpPr>
            <a:xfrm>
              <a:off x="8285901" y="4466654"/>
              <a:ext cx="196317" cy="186035"/>
              <a:chOff x="5712337" y="3219132"/>
              <a:chExt cx="3003845" cy="2846533"/>
            </a:xfrm>
          </p:grpSpPr>
          <p:sp>
            <p:nvSpPr>
              <p:cNvPr id="201" name="Google Shape;201;p17"/>
              <p:cNvSpPr/>
              <p:nvPr/>
            </p:nvSpPr>
            <p:spPr>
              <a:xfrm rot="1496402">
                <a:off x="5858504" y="3390372"/>
                <a:ext cx="1015163" cy="917778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19528" y="21600"/>
                    </a:lnTo>
                    <a:lnTo>
                      <a:pt x="19528" y="13092"/>
                    </a:lnTo>
                    <a:lnTo>
                      <a:pt x="21600" y="10800"/>
                    </a:lnTo>
                    <a:lnTo>
                      <a:pt x="19528" y="8508"/>
                    </a:lnTo>
                    <a:lnTo>
                      <a:pt x="19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002D"/>
              </a:solidFill>
              <a:ln w="9525" cap="flat" cmpd="sng">
                <a:solidFill>
                  <a:srgbClr val="C3002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7"/>
              <p:cNvSpPr/>
              <p:nvPr/>
            </p:nvSpPr>
            <p:spPr>
              <a:xfrm rot="-1535268">
                <a:off x="7947082" y="3333848"/>
                <a:ext cx="669992" cy="611088"/>
              </a:xfrm>
              <a:custGeom>
                <a:avLst/>
                <a:gdLst/>
                <a:ahLst/>
                <a:cxnLst/>
                <a:rect l="l" t="t" r="r" b="b"/>
                <a:pathLst>
                  <a:path w="20679" h="20595" extrusionOk="0">
                    <a:moveTo>
                      <a:pt x="9432" y="0"/>
                    </a:moveTo>
                    <a:cubicBezTo>
                      <a:pt x="7018" y="0"/>
                      <a:pt x="4604" y="1004"/>
                      <a:pt x="2762" y="3015"/>
                    </a:cubicBezTo>
                    <a:cubicBezTo>
                      <a:pt x="-921" y="7037"/>
                      <a:pt x="-921" y="13557"/>
                      <a:pt x="2762" y="17578"/>
                    </a:cubicBezTo>
                    <a:cubicBezTo>
                      <a:pt x="6445" y="21600"/>
                      <a:pt x="12417" y="21600"/>
                      <a:pt x="16100" y="17578"/>
                    </a:cubicBezTo>
                    <a:cubicBezTo>
                      <a:pt x="17425" y="16132"/>
                      <a:pt x="18266" y="14362"/>
                      <a:pt x="18638" y="12501"/>
                    </a:cubicBezTo>
                    <a:lnTo>
                      <a:pt x="18649" y="12514"/>
                    </a:lnTo>
                    <a:lnTo>
                      <a:pt x="20679" y="10298"/>
                    </a:lnTo>
                    <a:lnTo>
                      <a:pt x="18649" y="8082"/>
                    </a:lnTo>
                    <a:lnTo>
                      <a:pt x="18638" y="8094"/>
                    </a:lnTo>
                    <a:cubicBezTo>
                      <a:pt x="18266" y="6234"/>
                      <a:pt x="17425" y="4462"/>
                      <a:pt x="16100" y="3015"/>
                    </a:cubicBezTo>
                    <a:cubicBezTo>
                      <a:pt x="14258" y="1004"/>
                      <a:pt x="11846" y="0"/>
                      <a:pt x="9432" y="0"/>
                    </a:cubicBezTo>
                    <a:close/>
                  </a:path>
                </a:pathLst>
              </a:custGeom>
              <a:solidFill>
                <a:srgbClr val="FD6026"/>
              </a:solidFill>
              <a:ln w="9525" cap="flat" cmpd="sng">
                <a:solidFill>
                  <a:srgbClr val="FD602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17"/>
              <p:cNvSpPr/>
              <p:nvPr/>
            </p:nvSpPr>
            <p:spPr>
              <a:xfrm rot="9417248">
                <a:off x="7242258" y="4987616"/>
                <a:ext cx="1006185" cy="917725"/>
              </a:xfrm>
              <a:custGeom>
                <a:avLst/>
                <a:gdLst/>
                <a:ahLst/>
                <a:cxnLst/>
                <a:rect l="l" t="t" r="r" b="b"/>
                <a:pathLst>
                  <a:path w="20679" h="20595" extrusionOk="0">
                    <a:moveTo>
                      <a:pt x="9432" y="0"/>
                    </a:moveTo>
                    <a:cubicBezTo>
                      <a:pt x="7018" y="0"/>
                      <a:pt x="4604" y="1004"/>
                      <a:pt x="2762" y="3015"/>
                    </a:cubicBezTo>
                    <a:cubicBezTo>
                      <a:pt x="-921" y="7037"/>
                      <a:pt x="-921" y="13557"/>
                      <a:pt x="2762" y="17578"/>
                    </a:cubicBezTo>
                    <a:cubicBezTo>
                      <a:pt x="6445" y="21600"/>
                      <a:pt x="12417" y="21600"/>
                      <a:pt x="16100" y="17578"/>
                    </a:cubicBezTo>
                    <a:cubicBezTo>
                      <a:pt x="17425" y="16132"/>
                      <a:pt x="18266" y="14362"/>
                      <a:pt x="18638" y="12501"/>
                    </a:cubicBezTo>
                    <a:lnTo>
                      <a:pt x="18649" y="12514"/>
                    </a:lnTo>
                    <a:lnTo>
                      <a:pt x="20679" y="10298"/>
                    </a:lnTo>
                    <a:lnTo>
                      <a:pt x="18649" y="8082"/>
                    </a:lnTo>
                    <a:lnTo>
                      <a:pt x="18638" y="8094"/>
                    </a:lnTo>
                    <a:cubicBezTo>
                      <a:pt x="18266" y="6234"/>
                      <a:pt x="17425" y="4462"/>
                      <a:pt x="16100" y="3015"/>
                    </a:cubicBezTo>
                    <a:cubicBezTo>
                      <a:pt x="14258" y="1004"/>
                      <a:pt x="11846" y="0"/>
                      <a:pt x="9432" y="0"/>
                    </a:cubicBezTo>
                    <a:close/>
                  </a:path>
                </a:pathLst>
              </a:custGeom>
              <a:solidFill>
                <a:srgbClr val="128D36"/>
              </a:solidFill>
              <a:ln w="9525" cap="flat" cmpd="sng">
                <a:solidFill>
                  <a:srgbClr val="128D3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" name="Google Shape;204;p17"/>
            <p:cNvSpPr txBox="1"/>
            <p:nvPr/>
          </p:nvSpPr>
          <p:spPr>
            <a:xfrm>
              <a:off x="11033896" y="3058880"/>
              <a:ext cx="387108" cy="3626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05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05" name="Google Shape;205;p17"/>
            <p:cNvSpPr/>
            <p:nvPr/>
          </p:nvSpPr>
          <p:spPr>
            <a:xfrm rot="1496402">
              <a:off x="9172261" y="3897918"/>
              <a:ext cx="572448" cy="51753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19528" y="21600"/>
                  </a:lnTo>
                  <a:lnTo>
                    <a:pt x="19528" y="13092"/>
                  </a:lnTo>
                  <a:lnTo>
                    <a:pt x="21600" y="10800"/>
                  </a:lnTo>
                  <a:lnTo>
                    <a:pt x="19528" y="8508"/>
                  </a:lnTo>
                  <a:lnTo>
                    <a:pt x="195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002D"/>
            </a:solidFill>
            <a:ln w="9525" cap="flat" cmpd="sng">
              <a:solidFill>
                <a:srgbClr val="C3002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7"/>
            <p:cNvSpPr/>
            <p:nvPr/>
          </p:nvSpPr>
          <p:spPr>
            <a:xfrm rot="-1535268">
              <a:off x="10372613" y="3854296"/>
              <a:ext cx="377807" cy="344591"/>
            </a:xfrm>
            <a:custGeom>
              <a:avLst/>
              <a:gdLst/>
              <a:ahLst/>
              <a:cxnLst/>
              <a:rect l="l" t="t" r="r" b="b"/>
              <a:pathLst>
                <a:path w="20679" h="20595" extrusionOk="0">
                  <a:moveTo>
                    <a:pt x="9432" y="0"/>
                  </a:moveTo>
                  <a:cubicBezTo>
                    <a:pt x="7018" y="0"/>
                    <a:pt x="4604" y="1004"/>
                    <a:pt x="2762" y="3015"/>
                  </a:cubicBezTo>
                  <a:cubicBezTo>
                    <a:pt x="-921" y="7037"/>
                    <a:pt x="-921" y="13557"/>
                    <a:pt x="2762" y="17578"/>
                  </a:cubicBezTo>
                  <a:cubicBezTo>
                    <a:pt x="6445" y="21600"/>
                    <a:pt x="12417" y="21600"/>
                    <a:pt x="16100" y="17578"/>
                  </a:cubicBezTo>
                  <a:cubicBezTo>
                    <a:pt x="17425" y="16132"/>
                    <a:pt x="18266" y="14362"/>
                    <a:pt x="18638" y="12501"/>
                  </a:cubicBezTo>
                  <a:lnTo>
                    <a:pt x="18649" y="12514"/>
                  </a:lnTo>
                  <a:lnTo>
                    <a:pt x="20679" y="10298"/>
                  </a:lnTo>
                  <a:lnTo>
                    <a:pt x="18649" y="8082"/>
                  </a:lnTo>
                  <a:lnTo>
                    <a:pt x="18638" y="8094"/>
                  </a:lnTo>
                  <a:cubicBezTo>
                    <a:pt x="18266" y="6234"/>
                    <a:pt x="17425" y="4462"/>
                    <a:pt x="16100" y="3015"/>
                  </a:cubicBezTo>
                  <a:cubicBezTo>
                    <a:pt x="14258" y="1004"/>
                    <a:pt x="11846" y="0"/>
                    <a:pt x="9432" y="0"/>
                  </a:cubicBezTo>
                  <a:close/>
                </a:path>
              </a:pathLst>
            </a:custGeom>
            <a:solidFill>
              <a:srgbClr val="FD6026"/>
            </a:solidFill>
            <a:ln w="9525" cap="flat" cmpd="sng">
              <a:solidFill>
                <a:srgbClr val="FD602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7"/>
            <p:cNvSpPr/>
            <p:nvPr/>
          </p:nvSpPr>
          <p:spPr>
            <a:xfrm rot="9417248">
              <a:off x="9975165" y="4786851"/>
              <a:ext cx="567385" cy="517503"/>
            </a:xfrm>
            <a:custGeom>
              <a:avLst/>
              <a:gdLst/>
              <a:ahLst/>
              <a:cxnLst/>
              <a:rect l="l" t="t" r="r" b="b"/>
              <a:pathLst>
                <a:path w="20679" h="20595" extrusionOk="0">
                  <a:moveTo>
                    <a:pt x="9432" y="0"/>
                  </a:moveTo>
                  <a:cubicBezTo>
                    <a:pt x="7018" y="0"/>
                    <a:pt x="4604" y="1004"/>
                    <a:pt x="2762" y="3015"/>
                  </a:cubicBezTo>
                  <a:cubicBezTo>
                    <a:pt x="-921" y="7037"/>
                    <a:pt x="-921" y="13557"/>
                    <a:pt x="2762" y="17578"/>
                  </a:cubicBezTo>
                  <a:cubicBezTo>
                    <a:pt x="6445" y="21600"/>
                    <a:pt x="12417" y="21600"/>
                    <a:pt x="16100" y="17578"/>
                  </a:cubicBezTo>
                  <a:cubicBezTo>
                    <a:pt x="17425" y="16132"/>
                    <a:pt x="18266" y="14362"/>
                    <a:pt x="18638" y="12501"/>
                  </a:cubicBezTo>
                  <a:lnTo>
                    <a:pt x="18649" y="12514"/>
                  </a:lnTo>
                  <a:lnTo>
                    <a:pt x="20679" y="10298"/>
                  </a:lnTo>
                  <a:lnTo>
                    <a:pt x="18649" y="8082"/>
                  </a:lnTo>
                  <a:lnTo>
                    <a:pt x="18638" y="8094"/>
                  </a:lnTo>
                  <a:cubicBezTo>
                    <a:pt x="18266" y="6234"/>
                    <a:pt x="17425" y="4462"/>
                    <a:pt x="16100" y="3015"/>
                  </a:cubicBezTo>
                  <a:cubicBezTo>
                    <a:pt x="14258" y="1004"/>
                    <a:pt x="11846" y="0"/>
                    <a:pt x="9432" y="0"/>
                  </a:cubicBezTo>
                  <a:close/>
                </a:path>
              </a:pathLst>
            </a:custGeom>
            <a:solidFill>
              <a:srgbClr val="128D36"/>
            </a:solidFill>
            <a:ln w="9525" cap="flat" cmpd="sng">
              <a:solidFill>
                <a:srgbClr val="128D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8" name="Google Shape;208;p17"/>
          <p:cNvGrpSpPr/>
          <p:nvPr/>
        </p:nvGrpSpPr>
        <p:grpSpPr>
          <a:xfrm>
            <a:off x="1241798" y="1761542"/>
            <a:ext cx="2454244" cy="1845128"/>
            <a:chOff x="4457617" y="3064607"/>
            <a:chExt cx="3402249" cy="2557849"/>
          </a:xfrm>
        </p:grpSpPr>
        <p:sp>
          <p:nvSpPr>
            <p:cNvPr id="209" name="Google Shape;209;p17"/>
            <p:cNvSpPr/>
            <p:nvPr/>
          </p:nvSpPr>
          <p:spPr>
            <a:xfrm>
              <a:off x="4852035" y="3121362"/>
              <a:ext cx="437322" cy="467139"/>
            </a:xfrm>
            <a:prstGeom prst="rect">
              <a:avLst/>
            </a:prstGeom>
            <a:solidFill>
              <a:srgbClr val="FEE59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0" name="Google Shape;210;p17"/>
            <p:cNvGrpSpPr/>
            <p:nvPr/>
          </p:nvGrpSpPr>
          <p:grpSpPr>
            <a:xfrm>
              <a:off x="6568085" y="3281285"/>
              <a:ext cx="530669" cy="905857"/>
              <a:chOff x="7988894" y="1134553"/>
              <a:chExt cx="642573" cy="1096878"/>
            </a:xfrm>
          </p:grpSpPr>
          <p:sp>
            <p:nvSpPr>
              <p:cNvPr id="211" name="Google Shape;211;p17"/>
              <p:cNvSpPr/>
              <p:nvPr/>
            </p:nvSpPr>
            <p:spPr>
              <a:xfrm>
                <a:off x="8091519" y="1764292"/>
                <a:ext cx="437322" cy="467139"/>
              </a:xfrm>
              <a:prstGeom prst="rect">
                <a:avLst/>
              </a:prstGeom>
              <a:solidFill>
                <a:srgbClr val="C00000"/>
              </a:solidFill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7"/>
              <p:cNvSpPr/>
              <p:nvPr/>
            </p:nvSpPr>
            <p:spPr>
              <a:xfrm>
                <a:off x="7988894" y="1134553"/>
                <a:ext cx="642573" cy="675861"/>
              </a:xfrm>
              <a:prstGeom prst="ellipse">
                <a:avLst/>
              </a:prstGeom>
              <a:solidFill>
                <a:srgbClr val="C00000"/>
              </a:solidFill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46800" rIns="0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100" b="1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endParaRPr/>
              </a:p>
            </p:txBody>
          </p:sp>
        </p:grpSp>
        <p:sp>
          <p:nvSpPr>
            <p:cNvPr id="213" name="Google Shape;213;p17"/>
            <p:cNvSpPr/>
            <p:nvPr/>
          </p:nvSpPr>
          <p:spPr>
            <a:xfrm>
              <a:off x="4457617" y="3064607"/>
              <a:ext cx="3276766" cy="2557849"/>
            </a:xfrm>
            <a:prstGeom prst="rect">
              <a:avLst/>
            </a:prstGeom>
            <a:solidFill>
              <a:srgbClr val="3F3F3F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4" name="Google Shape;214;p17"/>
            <p:cNvGrpSpPr/>
            <p:nvPr/>
          </p:nvGrpSpPr>
          <p:grpSpPr>
            <a:xfrm>
              <a:off x="4591345" y="3396568"/>
              <a:ext cx="688650" cy="495787"/>
              <a:chOff x="6973815" y="5059891"/>
              <a:chExt cx="688650" cy="495787"/>
            </a:xfrm>
          </p:grpSpPr>
          <p:sp>
            <p:nvSpPr>
              <p:cNvPr id="215" name="Google Shape;215;p17"/>
              <p:cNvSpPr/>
              <p:nvPr/>
            </p:nvSpPr>
            <p:spPr>
              <a:xfrm>
                <a:off x="6973815" y="5059891"/>
                <a:ext cx="688650" cy="495786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rgbClr val="7F7F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17"/>
              <p:cNvSpPr/>
              <p:nvPr/>
            </p:nvSpPr>
            <p:spPr>
              <a:xfrm>
                <a:off x="7141883" y="5491889"/>
                <a:ext cx="299247" cy="63789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7"/>
              <p:cNvSpPr/>
              <p:nvPr/>
            </p:nvSpPr>
            <p:spPr>
              <a:xfrm>
                <a:off x="7096374" y="5088848"/>
                <a:ext cx="389699" cy="409887"/>
              </a:xfrm>
              <a:prstGeom prst="ellipse">
                <a:avLst/>
              </a:prstGeom>
              <a:solidFill>
                <a:schemeClr val="lt1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46800" rIns="0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" name="Google Shape;218;p17"/>
            <p:cNvSpPr/>
            <p:nvPr/>
          </p:nvSpPr>
          <p:spPr>
            <a:xfrm>
              <a:off x="5314769" y="5353185"/>
              <a:ext cx="1556951" cy="151325"/>
            </a:xfrm>
            <a:prstGeom prst="roundRect">
              <a:avLst>
                <a:gd name="adj" fmla="val 16667"/>
              </a:avLst>
            </a:prstGeom>
            <a:solidFill>
              <a:srgbClr val="262626"/>
            </a:solidFill>
            <a:ln w="25400" cap="flat" cmpd="sng">
              <a:solidFill>
                <a:srgbClr val="31538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 txBox="1"/>
            <p:nvPr/>
          </p:nvSpPr>
          <p:spPr>
            <a:xfrm>
              <a:off x="7472758" y="3077750"/>
              <a:ext cx="387108" cy="3626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050" b="1" i="0" u="none" strike="noStrike" cap="none" dirty="0">
                  <a:solidFill>
                    <a:schemeClr val="bg1"/>
                  </a:solidFill>
                  <a:sym typeface="Arial"/>
                </a:rPr>
                <a:t>X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5384567" y="3396227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552635" y="3828225"/>
              <a:ext cx="299247" cy="63789"/>
            </a:xfrm>
            <a:prstGeom prst="rect">
              <a:avLst/>
            </a:prstGeom>
            <a:solidFill>
              <a:srgbClr val="D8D8D8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5507126" y="3425184"/>
              <a:ext cx="389699" cy="409887"/>
            </a:xfrm>
            <a:prstGeom prst="ellipse">
              <a:avLst/>
            </a:prstGeom>
            <a:solidFill>
              <a:srgbClr val="D8D8D8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6177789" y="3395887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6345857" y="3827885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6300348" y="3424844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6971011" y="3395547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4591345" y="3998595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4759413" y="4430593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4713904" y="4027552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5384567" y="3998254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5552635" y="4430252"/>
              <a:ext cx="299247" cy="63789"/>
            </a:xfrm>
            <a:prstGeom prst="rect">
              <a:avLst/>
            </a:prstGeom>
            <a:solidFill>
              <a:schemeClr val="accent6"/>
            </a:solidFill>
            <a:ln w="28575" cap="flat" cmpd="sng">
              <a:solidFill>
                <a:srgbClr val="7FAA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5507126" y="4027211"/>
              <a:ext cx="389699" cy="409887"/>
            </a:xfrm>
            <a:prstGeom prst="ellipse">
              <a:avLst/>
            </a:prstGeom>
            <a:solidFill>
              <a:schemeClr val="accent6"/>
            </a:solidFill>
            <a:ln w="28575" cap="flat" cmpd="sng">
              <a:solidFill>
                <a:srgbClr val="7FAA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6177789" y="3997914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6345857" y="4429912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7"/>
            <p:cNvSpPr/>
            <p:nvPr/>
          </p:nvSpPr>
          <p:spPr>
            <a:xfrm>
              <a:off x="6300348" y="4026871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6971011" y="3997574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7139079" y="4429572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7093570" y="4026531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4591345" y="4600622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4759413" y="5032620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4713904" y="4629579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5384567" y="4600281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5552635" y="5032279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5507126" y="4629238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7"/>
            <p:cNvSpPr/>
            <p:nvPr/>
          </p:nvSpPr>
          <p:spPr>
            <a:xfrm>
              <a:off x="6177789" y="4599941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7"/>
            <p:cNvSpPr/>
            <p:nvPr/>
          </p:nvSpPr>
          <p:spPr>
            <a:xfrm>
              <a:off x="6345857" y="5031939"/>
              <a:ext cx="299247" cy="63789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6300348" y="4628898"/>
              <a:ext cx="389699" cy="40988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6971011" y="4599601"/>
              <a:ext cx="688650" cy="495786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7139079" y="5031599"/>
              <a:ext cx="299247" cy="63789"/>
            </a:xfrm>
            <a:prstGeom prst="rect">
              <a:avLst/>
            </a:prstGeom>
            <a:solidFill>
              <a:srgbClr val="B02617"/>
            </a:solidFill>
            <a:ln w="28575" cap="flat" cmpd="sng">
              <a:solidFill>
                <a:srgbClr val="B026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7"/>
            <p:cNvSpPr/>
            <p:nvPr/>
          </p:nvSpPr>
          <p:spPr>
            <a:xfrm>
              <a:off x="7093570" y="4628558"/>
              <a:ext cx="389699" cy="409887"/>
            </a:xfrm>
            <a:prstGeom prst="ellipse">
              <a:avLst/>
            </a:prstGeom>
            <a:solidFill>
              <a:srgbClr val="B02617"/>
            </a:solidFill>
            <a:ln w="28575" cap="flat" cmpd="sng">
              <a:solidFill>
                <a:srgbClr val="B026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7"/>
            <p:cNvSpPr/>
            <p:nvPr/>
          </p:nvSpPr>
          <p:spPr>
            <a:xfrm>
              <a:off x="5309164" y="3330643"/>
              <a:ext cx="363497" cy="304036"/>
            </a:xfrm>
            <a:prstGeom prst="flowChartMagneticTape">
              <a:avLst/>
            </a:prstGeom>
            <a:solidFill>
              <a:schemeClr val="accent4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Question</a:t>
              </a:r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7139079" y="3827545"/>
              <a:ext cx="299247" cy="63789"/>
            </a:xfrm>
            <a:prstGeom prst="rect">
              <a:avLst/>
            </a:prstGeom>
            <a:solidFill>
              <a:srgbClr val="EC6B3A"/>
            </a:solidFill>
            <a:ln w="28575" cap="flat" cmpd="sng">
              <a:solidFill>
                <a:srgbClr val="EC6B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7"/>
            <p:cNvSpPr/>
            <p:nvPr/>
          </p:nvSpPr>
          <p:spPr>
            <a:xfrm>
              <a:off x="7093570" y="3424504"/>
              <a:ext cx="389699" cy="409887"/>
            </a:xfrm>
            <a:prstGeom prst="ellipse">
              <a:avLst/>
            </a:prstGeom>
            <a:solidFill>
              <a:srgbClr val="FD6026"/>
            </a:solidFill>
            <a:ln w="28575" cap="flat" cmpd="sng">
              <a:solidFill>
                <a:srgbClr val="EC6B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" name="Google Shape;254;p17"/>
          <p:cNvSpPr txBox="1"/>
          <p:nvPr/>
        </p:nvSpPr>
        <p:spPr>
          <a:xfrm>
            <a:off x="0" y="554181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Configura tu pantalla con las ventanas de la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video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llamada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</a:t>
            </a:r>
            <a:endParaRPr lang="nl-NL"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 plantilla con la constelación 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al lado de otra.</a:t>
            </a:r>
            <a:endParaRPr dirty="0"/>
          </a:p>
        </p:txBody>
      </p:sp>
      <p:grpSp>
        <p:nvGrpSpPr>
          <p:cNvPr id="255" name="Google Shape;255;p17"/>
          <p:cNvGrpSpPr/>
          <p:nvPr/>
        </p:nvGrpSpPr>
        <p:grpSpPr>
          <a:xfrm>
            <a:off x="5053985" y="1713120"/>
            <a:ext cx="951635" cy="1893550"/>
            <a:chOff x="4392248" y="3750194"/>
            <a:chExt cx="951635" cy="1893550"/>
          </a:xfrm>
        </p:grpSpPr>
        <p:sp>
          <p:nvSpPr>
            <p:cNvPr id="256" name="Google Shape;256;p17"/>
            <p:cNvSpPr/>
            <p:nvPr/>
          </p:nvSpPr>
          <p:spPr>
            <a:xfrm>
              <a:off x="4392248" y="3798616"/>
              <a:ext cx="876483" cy="1845128"/>
            </a:xfrm>
            <a:prstGeom prst="rect">
              <a:avLst/>
            </a:prstGeom>
            <a:solidFill>
              <a:srgbClr val="3F3F3F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4458178" y="3950317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4542812" y="4167859"/>
              <a:ext cx="150692" cy="32123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4519895" y="3964900"/>
              <a:ext cx="196241" cy="206407"/>
            </a:xfrm>
            <a:prstGeom prst="ellipse">
              <a:avLst/>
            </a:prstGeom>
            <a:solidFill>
              <a:schemeClr val="lt1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4857621" y="3950146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4942254" y="4167687"/>
              <a:ext cx="150692" cy="32123"/>
            </a:xfrm>
            <a:prstGeom prst="rect">
              <a:avLst/>
            </a:prstGeom>
            <a:solidFill>
              <a:srgbClr val="D8D8D8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7"/>
            <p:cNvSpPr/>
            <p:nvPr/>
          </p:nvSpPr>
          <p:spPr>
            <a:xfrm>
              <a:off x="4919338" y="3964728"/>
              <a:ext cx="196241" cy="206407"/>
            </a:xfrm>
            <a:prstGeom prst="ellipse">
              <a:avLst/>
            </a:prstGeom>
            <a:solidFill>
              <a:srgbClr val="D8D8D8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4461932" y="4861762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4546567" y="5079303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4523649" y="4876343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4861375" y="4861591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4458178" y="4253481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4542811" y="4471022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4519895" y="4268062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4857621" y="4253309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4942254" y="4470850"/>
              <a:ext cx="150692" cy="32123"/>
            </a:xfrm>
            <a:prstGeom prst="rect">
              <a:avLst/>
            </a:prstGeom>
            <a:solidFill>
              <a:schemeClr val="accent6"/>
            </a:solidFill>
            <a:ln w="28575" cap="flat" cmpd="sng">
              <a:solidFill>
                <a:srgbClr val="7FAA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4919338" y="4267891"/>
              <a:ext cx="196241" cy="206407"/>
            </a:xfrm>
            <a:prstGeom prst="ellipse">
              <a:avLst/>
            </a:prstGeom>
            <a:solidFill>
              <a:schemeClr val="accent6"/>
            </a:solidFill>
            <a:ln w="28575" cap="flat" cmpd="sng">
              <a:solidFill>
                <a:srgbClr val="7FAA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4461932" y="5164925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4546567" y="5382465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7"/>
            <p:cNvSpPr/>
            <p:nvPr/>
          </p:nvSpPr>
          <p:spPr>
            <a:xfrm>
              <a:off x="4523649" y="5179506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7"/>
            <p:cNvSpPr/>
            <p:nvPr/>
          </p:nvSpPr>
          <p:spPr>
            <a:xfrm>
              <a:off x="4861375" y="5164753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7"/>
            <p:cNvSpPr/>
            <p:nvPr/>
          </p:nvSpPr>
          <p:spPr>
            <a:xfrm>
              <a:off x="4946010" y="5382294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7"/>
            <p:cNvSpPr/>
            <p:nvPr/>
          </p:nvSpPr>
          <p:spPr>
            <a:xfrm>
              <a:off x="4923092" y="5179335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7"/>
            <p:cNvSpPr/>
            <p:nvPr/>
          </p:nvSpPr>
          <p:spPr>
            <a:xfrm>
              <a:off x="4458178" y="4556644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7"/>
            <p:cNvSpPr/>
            <p:nvPr/>
          </p:nvSpPr>
          <p:spPr>
            <a:xfrm>
              <a:off x="4542811" y="4774184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7"/>
            <p:cNvSpPr/>
            <p:nvPr/>
          </p:nvSpPr>
          <p:spPr>
            <a:xfrm>
              <a:off x="4519895" y="4571225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7"/>
            <p:cNvSpPr/>
            <p:nvPr/>
          </p:nvSpPr>
          <p:spPr>
            <a:xfrm>
              <a:off x="4857621" y="4556472"/>
              <a:ext cx="346784" cy="24966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7"/>
            <p:cNvSpPr/>
            <p:nvPr/>
          </p:nvSpPr>
          <p:spPr>
            <a:xfrm>
              <a:off x="4942254" y="4774012"/>
              <a:ext cx="150692" cy="32123"/>
            </a:xfrm>
            <a:prstGeom prst="rect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7"/>
            <p:cNvSpPr/>
            <p:nvPr/>
          </p:nvSpPr>
          <p:spPr>
            <a:xfrm>
              <a:off x="4919338" y="4571053"/>
              <a:ext cx="196241" cy="206407"/>
            </a:xfrm>
            <a:prstGeom prst="ellipse">
              <a:avLst/>
            </a:prstGeom>
            <a:solidFill>
              <a:srgbClr val="FEF9E9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7"/>
            <p:cNvSpPr/>
            <p:nvPr/>
          </p:nvSpPr>
          <p:spPr>
            <a:xfrm>
              <a:off x="4819650" y="3917120"/>
              <a:ext cx="183047" cy="153103"/>
            </a:xfrm>
            <a:prstGeom prst="flowChartMagneticTape">
              <a:avLst/>
            </a:prstGeom>
            <a:solidFill>
              <a:schemeClr val="accent4"/>
            </a:solidFill>
            <a:ln w="2857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Question</a:t>
              </a:r>
              <a:endParaRPr/>
            </a:p>
          </p:txBody>
        </p:sp>
        <p:sp>
          <p:nvSpPr>
            <p:cNvPr id="286" name="Google Shape;286;p17"/>
            <p:cNvSpPr/>
            <p:nvPr/>
          </p:nvSpPr>
          <p:spPr>
            <a:xfrm>
              <a:off x="4946010" y="5079131"/>
              <a:ext cx="150692" cy="32123"/>
            </a:xfrm>
            <a:prstGeom prst="rect">
              <a:avLst/>
            </a:prstGeom>
            <a:solidFill>
              <a:srgbClr val="EC6B3A"/>
            </a:solidFill>
            <a:ln w="28575" cap="flat" cmpd="sng">
              <a:solidFill>
                <a:srgbClr val="EC6B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7"/>
            <p:cNvSpPr/>
            <p:nvPr/>
          </p:nvSpPr>
          <p:spPr>
            <a:xfrm>
              <a:off x="4923092" y="4876172"/>
              <a:ext cx="196241" cy="206407"/>
            </a:xfrm>
            <a:prstGeom prst="ellipse">
              <a:avLst/>
            </a:prstGeom>
            <a:solidFill>
              <a:srgbClr val="FD6026"/>
            </a:solidFill>
            <a:ln w="28575" cap="flat" cmpd="sng">
              <a:solidFill>
                <a:srgbClr val="EC6B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7"/>
            <p:cNvSpPr/>
            <p:nvPr/>
          </p:nvSpPr>
          <p:spPr>
            <a:xfrm>
              <a:off x="4476226" y="5438273"/>
              <a:ext cx="705924" cy="104418"/>
            </a:xfrm>
            <a:prstGeom prst="roundRect">
              <a:avLst>
                <a:gd name="adj" fmla="val 16667"/>
              </a:avLst>
            </a:prstGeom>
            <a:solidFill>
              <a:srgbClr val="262626"/>
            </a:solidFill>
            <a:ln w="25400" cap="flat" cmpd="sng">
              <a:solidFill>
                <a:srgbClr val="31538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7"/>
            <p:cNvSpPr txBox="1"/>
            <p:nvPr/>
          </p:nvSpPr>
          <p:spPr>
            <a:xfrm>
              <a:off x="5064639" y="3750194"/>
              <a:ext cx="279244" cy="2616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050" b="1" i="0" u="none" strike="noStrike" cap="none" dirty="0">
                  <a:solidFill>
                    <a:schemeClr val="bg1"/>
                  </a:solidFill>
                  <a:sym typeface="Arial"/>
                </a:rPr>
                <a:t>X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0" name="Google Shape;290;p17"/>
          <p:cNvGrpSpPr/>
          <p:nvPr/>
        </p:nvGrpSpPr>
        <p:grpSpPr>
          <a:xfrm>
            <a:off x="6000152" y="1737478"/>
            <a:ext cx="2406360" cy="1869693"/>
            <a:chOff x="8026756" y="3025520"/>
            <a:chExt cx="3335867" cy="2591904"/>
          </a:xfrm>
        </p:grpSpPr>
        <p:grpSp>
          <p:nvGrpSpPr>
            <p:cNvPr id="291" name="Google Shape;291;p17"/>
            <p:cNvGrpSpPr/>
            <p:nvPr/>
          </p:nvGrpSpPr>
          <p:grpSpPr>
            <a:xfrm>
              <a:off x="10247091" y="3594221"/>
              <a:ext cx="642573" cy="1096878"/>
              <a:chOff x="7988894" y="1134553"/>
              <a:chExt cx="642573" cy="1096878"/>
            </a:xfrm>
          </p:grpSpPr>
          <p:sp>
            <p:nvSpPr>
              <p:cNvPr id="292" name="Google Shape;292;p17"/>
              <p:cNvSpPr/>
              <p:nvPr/>
            </p:nvSpPr>
            <p:spPr>
              <a:xfrm>
                <a:off x="8091519" y="1764292"/>
                <a:ext cx="437322" cy="467139"/>
              </a:xfrm>
              <a:prstGeom prst="rect">
                <a:avLst/>
              </a:prstGeom>
              <a:solidFill>
                <a:srgbClr val="C4E0B2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17"/>
              <p:cNvSpPr/>
              <p:nvPr/>
            </p:nvSpPr>
            <p:spPr>
              <a:xfrm>
                <a:off x="7988894" y="1134553"/>
                <a:ext cx="642573" cy="675861"/>
              </a:xfrm>
              <a:prstGeom prst="ellipse">
                <a:avLst/>
              </a:prstGeom>
              <a:solidFill>
                <a:srgbClr val="C4E0B2"/>
              </a:solidFill>
              <a:ln w="28575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46800" rIns="0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94" name="Google Shape;294;p17"/>
            <p:cNvSpPr/>
            <p:nvPr/>
          </p:nvSpPr>
          <p:spPr>
            <a:xfrm>
              <a:off x="8026756" y="3059575"/>
              <a:ext cx="3276766" cy="25578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7"/>
            <p:cNvSpPr/>
            <p:nvPr/>
          </p:nvSpPr>
          <p:spPr>
            <a:xfrm>
              <a:off x="8163164" y="3616545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7"/>
            <p:cNvSpPr/>
            <p:nvPr/>
          </p:nvSpPr>
          <p:spPr>
            <a:xfrm>
              <a:off x="8172690" y="4012874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7"/>
            <p:cNvSpPr/>
            <p:nvPr/>
          </p:nvSpPr>
          <p:spPr>
            <a:xfrm>
              <a:off x="8182216" y="4409203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7"/>
            <p:cNvSpPr/>
            <p:nvPr/>
          </p:nvSpPr>
          <p:spPr>
            <a:xfrm>
              <a:off x="8191742" y="4805532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7"/>
            <p:cNvSpPr/>
            <p:nvPr/>
          </p:nvSpPr>
          <p:spPr>
            <a:xfrm>
              <a:off x="8201268" y="5201861"/>
              <a:ext cx="387712" cy="302649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00" name="Google Shape;300;p17"/>
            <p:cNvCxnSpPr/>
            <p:nvPr/>
          </p:nvCxnSpPr>
          <p:spPr>
            <a:xfrm>
              <a:off x="8734091" y="3435180"/>
              <a:ext cx="0" cy="2182244"/>
            </a:xfrm>
            <a:prstGeom prst="straightConnector1">
              <a:avLst/>
            </a:prstGeom>
            <a:noFill/>
            <a:ln w="2857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1" name="Google Shape;301;p17"/>
            <p:cNvCxnSpPr/>
            <p:nvPr/>
          </p:nvCxnSpPr>
          <p:spPr>
            <a:xfrm>
              <a:off x="8026756" y="3435180"/>
              <a:ext cx="3276766" cy="0"/>
            </a:xfrm>
            <a:prstGeom prst="straightConnector1">
              <a:avLst/>
            </a:prstGeom>
            <a:noFill/>
            <a:ln w="2857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302" name="Google Shape;302;p17"/>
            <p:cNvGrpSpPr/>
            <p:nvPr/>
          </p:nvGrpSpPr>
          <p:grpSpPr>
            <a:xfrm>
              <a:off x="8285901" y="4466654"/>
              <a:ext cx="196317" cy="186035"/>
              <a:chOff x="5712337" y="3219132"/>
              <a:chExt cx="3003845" cy="2846533"/>
            </a:xfrm>
          </p:grpSpPr>
          <p:sp>
            <p:nvSpPr>
              <p:cNvPr id="303" name="Google Shape;303;p17"/>
              <p:cNvSpPr/>
              <p:nvPr/>
            </p:nvSpPr>
            <p:spPr>
              <a:xfrm rot="1496402">
                <a:off x="5858504" y="3390372"/>
                <a:ext cx="1015163" cy="917778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19528" y="21600"/>
                    </a:lnTo>
                    <a:lnTo>
                      <a:pt x="19528" y="13092"/>
                    </a:lnTo>
                    <a:lnTo>
                      <a:pt x="21600" y="10800"/>
                    </a:lnTo>
                    <a:lnTo>
                      <a:pt x="19528" y="8508"/>
                    </a:lnTo>
                    <a:lnTo>
                      <a:pt x="19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002D"/>
              </a:solidFill>
              <a:ln w="9525" cap="flat" cmpd="sng">
                <a:solidFill>
                  <a:srgbClr val="C3002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17"/>
              <p:cNvSpPr/>
              <p:nvPr/>
            </p:nvSpPr>
            <p:spPr>
              <a:xfrm rot="-1535268">
                <a:off x="7947082" y="3333848"/>
                <a:ext cx="669992" cy="611088"/>
              </a:xfrm>
              <a:custGeom>
                <a:avLst/>
                <a:gdLst/>
                <a:ahLst/>
                <a:cxnLst/>
                <a:rect l="l" t="t" r="r" b="b"/>
                <a:pathLst>
                  <a:path w="20679" h="20595" extrusionOk="0">
                    <a:moveTo>
                      <a:pt x="9432" y="0"/>
                    </a:moveTo>
                    <a:cubicBezTo>
                      <a:pt x="7018" y="0"/>
                      <a:pt x="4604" y="1004"/>
                      <a:pt x="2762" y="3015"/>
                    </a:cubicBezTo>
                    <a:cubicBezTo>
                      <a:pt x="-921" y="7037"/>
                      <a:pt x="-921" y="13557"/>
                      <a:pt x="2762" y="17578"/>
                    </a:cubicBezTo>
                    <a:cubicBezTo>
                      <a:pt x="6445" y="21600"/>
                      <a:pt x="12417" y="21600"/>
                      <a:pt x="16100" y="17578"/>
                    </a:cubicBezTo>
                    <a:cubicBezTo>
                      <a:pt x="17425" y="16132"/>
                      <a:pt x="18266" y="14362"/>
                      <a:pt x="18638" y="12501"/>
                    </a:cubicBezTo>
                    <a:lnTo>
                      <a:pt x="18649" y="12514"/>
                    </a:lnTo>
                    <a:lnTo>
                      <a:pt x="20679" y="10298"/>
                    </a:lnTo>
                    <a:lnTo>
                      <a:pt x="18649" y="8082"/>
                    </a:lnTo>
                    <a:lnTo>
                      <a:pt x="18638" y="8094"/>
                    </a:lnTo>
                    <a:cubicBezTo>
                      <a:pt x="18266" y="6234"/>
                      <a:pt x="17425" y="4462"/>
                      <a:pt x="16100" y="3015"/>
                    </a:cubicBezTo>
                    <a:cubicBezTo>
                      <a:pt x="14258" y="1004"/>
                      <a:pt x="11846" y="0"/>
                      <a:pt x="9432" y="0"/>
                    </a:cubicBezTo>
                    <a:close/>
                  </a:path>
                </a:pathLst>
              </a:custGeom>
              <a:solidFill>
                <a:srgbClr val="FD6026"/>
              </a:solidFill>
              <a:ln w="9525" cap="flat" cmpd="sng">
                <a:solidFill>
                  <a:srgbClr val="FD602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305;p17"/>
              <p:cNvSpPr/>
              <p:nvPr/>
            </p:nvSpPr>
            <p:spPr>
              <a:xfrm rot="9417248">
                <a:off x="7242258" y="4987616"/>
                <a:ext cx="1006185" cy="917725"/>
              </a:xfrm>
              <a:custGeom>
                <a:avLst/>
                <a:gdLst/>
                <a:ahLst/>
                <a:cxnLst/>
                <a:rect l="l" t="t" r="r" b="b"/>
                <a:pathLst>
                  <a:path w="20679" h="20595" extrusionOk="0">
                    <a:moveTo>
                      <a:pt x="9432" y="0"/>
                    </a:moveTo>
                    <a:cubicBezTo>
                      <a:pt x="7018" y="0"/>
                      <a:pt x="4604" y="1004"/>
                      <a:pt x="2762" y="3015"/>
                    </a:cubicBezTo>
                    <a:cubicBezTo>
                      <a:pt x="-921" y="7037"/>
                      <a:pt x="-921" y="13557"/>
                      <a:pt x="2762" y="17578"/>
                    </a:cubicBezTo>
                    <a:cubicBezTo>
                      <a:pt x="6445" y="21600"/>
                      <a:pt x="12417" y="21600"/>
                      <a:pt x="16100" y="17578"/>
                    </a:cubicBezTo>
                    <a:cubicBezTo>
                      <a:pt x="17425" y="16132"/>
                      <a:pt x="18266" y="14362"/>
                      <a:pt x="18638" y="12501"/>
                    </a:cubicBezTo>
                    <a:lnTo>
                      <a:pt x="18649" y="12514"/>
                    </a:lnTo>
                    <a:lnTo>
                      <a:pt x="20679" y="10298"/>
                    </a:lnTo>
                    <a:lnTo>
                      <a:pt x="18649" y="8082"/>
                    </a:lnTo>
                    <a:lnTo>
                      <a:pt x="18638" y="8094"/>
                    </a:lnTo>
                    <a:cubicBezTo>
                      <a:pt x="18266" y="6234"/>
                      <a:pt x="17425" y="4462"/>
                      <a:pt x="16100" y="3015"/>
                    </a:cubicBezTo>
                    <a:cubicBezTo>
                      <a:pt x="14258" y="1004"/>
                      <a:pt x="11846" y="0"/>
                      <a:pt x="9432" y="0"/>
                    </a:cubicBezTo>
                    <a:close/>
                  </a:path>
                </a:pathLst>
              </a:custGeom>
              <a:solidFill>
                <a:srgbClr val="128D36"/>
              </a:solidFill>
              <a:ln w="9525" cap="flat" cmpd="sng">
                <a:solidFill>
                  <a:srgbClr val="128D3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x-none" sz="1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  <a:endParaRPr sz="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6" name="Google Shape;306;p17"/>
            <p:cNvSpPr txBox="1"/>
            <p:nvPr/>
          </p:nvSpPr>
          <p:spPr>
            <a:xfrm>
              <a:off x="10975516" y="3025520"/>
              <a:ext cx="387108" cy="3626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05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307" name="Google Shape;307;p17"/>
            <p:cNvSpPr/>
            <p:nvPr/>
          </p:nvSpPr>
          <p:spPr>
            <a:xfrm rot="1496402">
              <a:off x="9172261" y="3897918"/>
              <a:ext cx="572448" cy="51753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19528" y="21600"/>
                  </a:lnTo>
                  <a:lnTo>
                    <a:pt x="19528" y="13092"/>
                  </a:lnTo>
                  <a:lnTo>
                    <a:pt x="21600" y="10800"/>
                  </a:lnTo>
                  <a:lnTo>
                    <a:pt x="19528" y="8508"/>
                  </a:lnTo>
                  <a:lnTo>
                    <a:pt x="195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002D"/>
            </a:solidFill>
            <a:ln w="9525" cap="flat" cmpd="sng">
              <a:solidFill>
                <a:srgbClr val="C3002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7"/>
            <p:cNvSpPr/>
            <p:nvPr/>
          </p:nvSpPr>
          <p:spPr>
            <a:xfrm rot="-1535268">
              <a:off x="10372613" y="3854296"/>
              <a:ext cx="377807" cy="344591"/>
            </a:xfrm>
            <a:custGeom>
              <a:avLst/>
              <a:gdLst/>
              <a:ahLst/>
              <a:cxnLst/>
              <a:rect l="l" t="t" r="r" b="b"/>
              <a:pathLst>
                <a:path w="20679" h="20595" extrusionOk="0">
                  <a:moveTo>
                    <a:pt x="9432" y="0"/>
                  </a:moveTo>
                  <a:cubicBezTo>
                    <a:pt x="7018" y="0"/>
                    <a:pt x="4604" y="1004"/>
                    <a:pt x="2762" y="3015"/>
                  </a:cubicBezTo>
                  <a:cubicBezTo>
                    <a:pt x="-921" y="7037"/>
                    <a:pt x="-921" y="13557"/>
                    <a:pt x="2762" y="17578"/>
                  </a:cubicBezTo>
                  <a:cubicBezTo>
                    <a:pt x="6445" y="21600"/>
                    <a:pt x="12417" y="21600"/>
                    <a:pt x="16100" y="17578"/>
                  </a:cubicBezTo>
                  <a:cubicBezTo>
                    <a:pt x="17425" y="16132"/>
                    <a:pt x="18266" y="14362"/>
                    <a:pt x="18638" y="12501"/>
                  </a:cubicBezTo>
                  <a:lnTo>
                    <a:pt x="18649" y="12514"/>
                  </a:lnTo>
                  <a:lnTo>
                    <a:pt x="20679" y="10298"/>
                  </a:lnTo>
                  <a:lnTo>
                    <a:pt x="18649" y="8082"/>
                  </a:lnTo>
                  <a:lnTo>
                    <a:pt x="18638" y="8094"/>
                  </a:lnTo>
                  <a:cubicBezTo>
                    <a:pt x="18266" y="6234"/>
                    <a:pt x="17425" y="4462"/>
                    <a:pt x="16100" y="3015"/>
                  </a:cubicBezTo>
                  <a:cubicBezTo>
                    <a:pt x="14258" y="1004"/>
                    <a:pt x="11846" y="0"/>
                    <a:pt x="9432" y="0"/>
                  </a:cubicBezTo>
                  <a:close/>
                </a:path>
              </a:pathLst>
            </a:custGeom>
            <a:solidFill>
              <a:srgbClr val="FD6026"/>
            </a:solidFill>
            <a:ln w="9525" cap="flat" cmpd="sng">
              <a:solidFill>
                <a:srgbClr val="FD602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7"/>
            <p:cNvSpPr/>
            <p:nvPr/>
          </p:nvSpPr>
          <p:spPr>
            <a:xfrm rot="9417248">
              <a:off x="9975165" y="4786851"/>
              <a:ext cx="567385" cy="517503"/>
            </a:xfrm>
            <a:custGeom>
              <a:avLst/>
              <a:gdLst/>
              <a:ahLst/>
              <a:cxnLst/>
              <a:rect l="l" t="t" r="r" b="b"/>
              <a:pathLst>
                <a:path w="20679" h="20595" extrusionOk="0">
                  <a:moveTo>
                    <a:pt x="9432" y="0"/>
                  </a:moveTo>
                  <a:cubicBezTo>
                    <a:pt x="7018" y="0"/>
                    <a:pt x="4604" y="1004"/>
                    <a:pt x="2762" y="3015"/>
                  </a:cubicBezTo>
                  <a:cubicBezTo>
                    <a:pt x="-921" y="7037"/>
                    <a:pt x="-921" y="13557"/>
                    <a:pt x="2762" y="17578"/>
                  </a:cubicBezTo>
                  <a:cubicBezTo>
                    <a:pt x="6445" y="21600"/>
                    <a:pt x="12417" y="21600"/>
                    <a:pt x="16100" y="17578"/>
                  </a:cubicBezTo>
                  <a:cubicBezTo>
                    <a:pt x="17425" y="16132"/>
                    <a:pt x="18266" y="14362"/>
                    <a:pt x="18638" y="12501"/>
                  </a:cubicBezTo>
                  <a:lnTo>
                    <a:pt x="18649" y="12514"/>
                  </a:lnTo>
                  <a:lnTo>
                    <a:pt x="20679" y="10298"/>
                  </a:lnTo>
                  <a:lnTo>
                    <a:pt x="18649" y="8082"/>
                  </a:lnTo>
                  <a:lnTo>
                    <a:pt x="18638" y="8094"/>
                  </a:lnTo>
                  <a:cubicBezTo>
                    <a:pt x="18266" y="6234"/>
                    <a:pt x="17425" y="4462"/>
                    <a:pt x="16100" y="3015"/>
                  </a:cubicBezTo>
                  <a:cubicBezTo>
                    <a:pt x="14258" y="1004"/>
                    <a:pt x="11846" y="0"/>
                    <a:pt x="9432" y="0"/>
                  </a:cubicBezTo>
                  <a:close/>
                </a:path>
              </a:pathLst>
            </a:custGeom>
            <a:solidFill>
              <a:srgbClr val="128D36"/>
            </a:solidFill>
            <a:ln w="9525" cap="flat" cmpd="sng">
              <a:solidFill>
                <a:srgbClr val="128D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x-none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0" name="Google Shape;310;p17"/>
          <p:cNvSpPr txBox="1"/>
          <p:nvPr/>
        </p:nvSpPr>
        <p:spPr>
          <a:xfrm>
            <a:off x="1967310" y="3958537"/>
            <a:ext cx="781079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6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6426219" y="3935213"/>
            <a:ext cx="781079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6000" b="1" i="0" u="none" strike="noStrike" cap="none">
                <a:solidFill>
                  <a:srgbClr val="548135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endParaRPr/>
          </a:p>
        </p:txBody>
      </p:sp>
      <p:sp>
        <p:nvSpPr>
          <p:cNvPr id="312" name="Google Shape;312;p17"/>
          <p:cNvSpPr txBox="1"/>
          <p:nvPr/>
        </p:nvSpPr>
        <p:spPr>
          <a:xfrm>
            <a:off x="5293307" y="5023392"/>
            <a:ext cx="2941887" cy="1034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Ordena ambas pantallas una al lado de la otra.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Asegúrate que ninguna de las ventanas está en pantalla completa.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7"/>
          <p:cNvSpPr txBox="1"/>
          <p:nvPr/>
        </p:nvSpPr>
        <p:spPr>
          <a:xfrm>
            <a:off x="891537" y="4928714"/>
            <a:ext cx="3325356" cy="122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ventanas de tu video y la constelación no se deben solapar.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pongas ninguna ventana en pantalla completa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235556" y="1290589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282828"/>
          </a:solidFill>
          <a:ln w="9525" cap="flat" cmpd="sng">
            <a:solidFill>
              <a:srgbClr val="2828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1089883" y="1290589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282828"/>
          </a:solidFill>
          <a:ln w="9525" cap="flat" cmpd="sng">
            <a:solidFill>
              <a:srgbClr val="2828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1938136" y="1299038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2778758" y="1394031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3347631" y="1394031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3912459" y="1399657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/>
          <p:nvPr/>
        </p:nvSpPr>
        <p:spPr>
          <a:xfrm>
            <a:off x="235556" y="2131141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>
            <a:off x="1089883" y="2131141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/>
          <p:nvPr/>
        </p:nvSpPr>
        <p:spPr>
          <a:xfrm>
            <a:off x="1938136" y="2139590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/>
          <p:nvPr/>
        </p:nvSpPr>
        <p:spPr>
          <a:xfrm>
            <a:off x="2778758" y="2234583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/>
          <p:nvPr/>
        </p:nvSpPr>
        <p:spPr>
          <a:xfrm>
            <a:off x="3347631" y="2234583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6"/>
          <p:cNvSpPr/>
          <p:nvPr/>
        </p:nvSpPr>
        <p:spPr>
          <a:xfrm>
            <a:off x="3912459" y="2240209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"/>
          <p:cNvSpPr/>
          <p:nvPr/>
        </p:nvSpPr>
        <p:spPr>
          <a:xfrm>
            <a:off x="235556" y="2971693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/>
          <p:nvPr/>
        </p:nvSpPr>
        <p:spPr>
          <a:xfrm>
            <a:off x="1089883" y="2971693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1938136" y="2980142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6"/>
          <p:cNvSpPr/>
          <p:nvPr/>
        </p:nvSpPr>
        <p:spPr>
          <a:xfrm>
            <a:off x="2778758" y="3075135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3347631" y="3075135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3912459" y="3080761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0949B5"/>
          </a:solidFill>
          <a:ln w="9525" cap="flat" cmpd="sng">
            <a:solidFill>
              <a:srgbClr val="0949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235556" y="3812245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1089883" y="3812245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/>
          <p:nvPr/>
        </p:nvSpPr>
        <p:spPr>
          <a:xfrm>
            <a:off x="1938136" y="3820694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/>
          <p:nvPr/>
        </p:nvSpPr>
        <p:spPr>
          <a:xfrm>
            <a:off x="2778758" y="3915687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3347631" y="3915687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3912459" y="3921313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128D36"/>
          </a:solidFill>
          <a:ln w="9525" cap="flat" cmpd="sng">
            <a:solidFill>
              <a:srgbClr val="128D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235556" y="4652797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1089883" y="4652797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1938136" y="4661246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2778758" y="4756239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3347631" y="4756239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3912459" y="4761865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8E715"/>
          </a:solidFill>
          <a:ln w="9525" cap="flat" cmpd="sng">
            <a:solidFill>
              <a:srgbClr val="F8E7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282731" y="5501800"/>
            <a:ext cx="686556" cy="62067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1137058" y="5501800"/>
            <a:ext cx="680494" cy="620682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1985311" y="5510249"/>
            <a:ext cx="605070" cy="61295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2825933" y="5605242"/>
            <a:ext cx="457164" cy="41331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3394806" y="5605242"/>
            <a:ext cx="453129" cy="413290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3959634" y="5610868"/>
            <a:ext cx="402894" cy="40813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EFAF3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4560898" y="1290589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5415225" y="1290589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6263478" y="1299038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7104100" y="1394031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7672973" y="1394031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8237801" y="1399657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D6026"/>
          </a:solidFill>
          <a:ln w="9525" cap="flat" cmpd="sng">
            <a:solidFill>
              <a:srgbClr val="FD60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4560898" y="2131141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5415225" y="2131141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6263478" y="2139590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7104100" y="2234583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7672973" y="2234583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8237801" y="2240209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C3002D"/>
          </a:solidFill>
          <a:ln w="9525" cap="flat" cmpd="sng">
            <a:solidFill>
              <a:srgbClr val="C3002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4560898" y="2971693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5415225" y="2971693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6263478" y="2980142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7104100" y="3075135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6"/>
          <p:cNvSpPr/>
          <p:nvPr/>
        </p:nvSpPr>
        <p:spPr>
          <a:xfrm>
            <a:off x="7672973" y="3075135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8237801" y="3080761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B60072"/>
          </a:solidFill>
          <a:ln w="9525" cap="flat" cmpd="sng">
            <a:solidFill>
              <a:srgbClr val="B600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6"/>
          <p:cNvSpPr/>
          <p:nvPr/>
        </p:nvSpPr>
        <p:spPr>
          <a:xfrm>
            <a:off x="4560898" y="3812245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6"/>
          <p:cNvSpPr/>
          <p:nvPr/>
        </p:nvSpPr>
        <p:spPr>
          <a:xfrm>
            <a:off x="5415225" y="3812245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6"/>
          <p:cNvSpPr/>
          <p:nvPr/>
        </p:nvSpPr>
        <p:spPr>
          <a:xfrm>
            <a:off x="6263478" y="3820694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6"/>
          <p:cNvSpPr/>
          <p:nvPr/>
        </p:nvSpPr>
        <p:spPr>
          <a:xfrm>
            <a:off x="7104100" y="3915687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7672973" y="3915687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8237801" y="3921313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FC93B3"/>
          </a:solidFill>
          <a:ln w="9525" cap="flat" cmpd="sng">
            <a:solidFill>
              <a:srgbClr val="FC93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6"/>
          <p:cNvSpPr/>
          <p:nvPr/>
        </p:nvSpPr>
        <p:spPr>
          <a:xfrm>
            <a:off x="4560898" y="4652797"/>
            <a:ext cx="686562" cy="6207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5415225" y="4652797"/>
            <a:ext cx="680490" cy="620664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6"/>
          <p:cNvSpPr/>
          <p:nvPr/>
        </p:nvSpPr>
        <p:spPr>
          <a:xfrm>
            <a:off x="6263478" y="4661246"/>
            <a:ext cx="605066" cy="612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6"/>
          <p:cNvSpPr/>
          <p:nvPr/>
        </p:nvSpPr>
        <p:spPr>
          <a:xfrm>
            <a:off x="7104100" y="4756239"/>
            <a:ext cx="457163" cy="41330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6"/>
          <p:cNvSpPr/>
          <p:nvPr/>
        </p:nvSpPr>
        <p:spPr>
          <a:xfrm>
            <a:off x="7672973" y="4756239"/>
            <a:ext cx="453120" cy="413283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6"/>
          <p:cNvSpPr/>
          <p:nvPr/>
        </p:nvSpPr>
        <p:spPr>
          <a:xfrm>
            <a:off x="8237801" y="4761865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804C2C"/>
          </a:solidFill>
          <a:ln w="9525" cap="flat" cmpd="sng">
            <a:solidFill>
              <a:srgbClr val="804C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6"/>
          <p:cNvSpPr/>
          <p:nvPr/>
        </p:nvSpPr>
        <p:spPr>
          <a:xfrm>
            <a:off x="4608073" y="5501800"/>
            <a:ext cx="686556" cy="62067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5415225" y="5501800"/>
            <a:ext cx="680494" cy="620682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"/>
          <p:cNvSpPr/>
          <p:nvPr/>
        </p:nvSpPr>
        <p:spPr>
          <a:xfrm>
            <a:off x="6263478" y="5510249"/>
            <a:ext cx="605070" cy="61295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6"/>
          <p:cNvSpPr/>
          <p:nvPr/>
        </p:nvSpPr>
        <p:spPr>
          <a:xfrm>
            <a:off x="7104100" y="5605242"/>
            <a:ext cx="457164" cy="41331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528" y="21600"/>
                </a:lnTo>
                <a:lnTo>
                  <a:pt x="19528" y="13092"/>
                </a:lnTo>
                <a:lnTo>
                  <a:pt x="21600" y="10800"/>
                </a:lnTo>
                <a:lnTo>
                  <a:pt x="19528" y="8508"/>
                </a:lnTo>
                <a:lnTo>
                  <a:pt x="19528" y="0"/>
                </a:lnTo>
                <a:lnTo>
                  <a:pt x="0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6"/>
          <p:cNvSpPr/>
          <p:nvPr/>
        </p:nvSpPr>
        <p:spPr>
          <a:xfrm>
            <a:off x="7672973" y="5605242"/>
            <a:ext cx="453129" cy="413290"/>
          </a:xfrm>
          <a:custGeom>
            <a:avLst/>
            <a:gdLst/>
            <a:ahLst/>
            <a:cxnLst/>
            <a:rect l="l" t="t" r="r" b="b"/>
            <a:pathLst>
              <a:path w="20679" h="20595" extrusionOk="0">
                <a:moveTo>
                  <a:pt x="9432" y="0"/>
                </a:moveTo>
                <a:cubicBezTo>
                  <a:pt x="7018" y="0"/>
                  <a:pt x="4604" y="1004"/>
                  <a:pt x="2762" y="3015"/>
                </a:cubicBezTo>
                <a:cubicBezTo>
                  <a:pt x="-921" y="7037"/>
                  <a:pt x="-921" y="13557"/>
                  <a:pt x="2762" y="17578"/>
                </a:cubicBezTo>
                <a:cubicBezTo>
                  <a:pt x="6445" y="21600"/>
                  <a:pt x="12417" y="21600"/>
                  <a:pt x="16100" y="17578"/>
                </a:cubicBezTo>
                <a:cubicBezTo>
                  <a:pt x="17425" y="16132"/>
                  <a:pt x="18266" y="14362"/>
                  <a:pt x="18638" y="12501"/>
                </a:cubicBezTo>
                <a:lnTo>
                  <a:pt x="18649" y="12514"/>
                </a:lnTo>
                <a:lnTo>
                  <a:pt x="20679" y="10298"/>
                </a:lnTo>
                <a:lnTo>
                  <a:pt x="18649" y="8082"/>
                </a:lnTo>
                <a:lnTo>
                  <a:pt x="18638" y="8094"/>
                </a:lnTo>
                <a:cubicBezTo>
                  <a:pt x="18266" y="6234"/>
                  <a:pt x="17425" y="4462"/>
                  <a:pt x="16100" y="3015"/>
                </a:cubicBezTo>
                <a:cubicBezTo>
                  <a:pt x="14258" y="1004"/>
                  <a:pt x="11846" y="0"/>
                  <a:pt x="9432" y="0"/>
                </a:cubicBez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6"/>
          <p:cNvSpPr/>
          <p:nvPr/>
        </p:nvSpPr>
        <p:spPr>
          <a:xfrm>
            <a:off x="8237801" y="5602418"/>
            <a:ext cx="402897" cy="40815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254" y="0"/>
                </a:moveTo>
                <a:lnTo>
                  <a:pt x="0" y="10800"/>
                </a:lnTo>
                <a:lnTo>
                  <a:pt x="19254" y="21600"/>
                </a:lnTo>
                <a:lnTo>
                  <a:pt x="19254" y="13115"/>
                </a:lnTo>
                <a:lnTo>
                  <a:pt x="21600" y="10800"/>
                </a:lnTo>
                <a:lnTo>
                  <a:pt x="19254" y="8485"/>
                </a:lnTo>
                <a:lnTo>
                  <a:pt x="19254" y="0"/>
                </a:lnTo>
                <a:close/>
              </a:path>
            </a:pathLst>
          </a:custGeom>
          <a:solidFill>
            <a:srgbClr val="656F70"/>
          </a:solidFill>
          <a:ln w="9525" cap="flat" cmpd="sng">
            <a:solidFill>
              <a:srgbClr val="656F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6"/>
          <p:cNvSpPr txBox="1"/>
          <p:nvPr/>
        </p:nvSpPr>
        <p:spPr>
          <a:xfrm>
            <a:off x="0" y="554181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</a:t>
            </a:r>
            <a:r>
              <a:rPr lang="es-ES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ia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(CTRL+C) 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element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para que te represente.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8"/>
          <p:cNvSpPr txBox="1"/>
          <p:nvPr/>
        </p:nvSpPr>
        <p:spPr>
          <a:xfrm>
            <a:off x="1508254" y="554181"/>
            <a:ext cx="6127492" cy="387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s-ES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ega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x-none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(CTRL+V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Añade tu nombre 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(doble clic)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ueve, 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 el tamaño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Presiona “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shift</a:t>
            </a: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mientras cambias el tamaño para mantener las proporciones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9"/>
          <p:cNvSpPr txBox="1"/>
          <p:nvPr/>
        </p:nvSpPr>
        <p:spPr>
          <a:xfrm>
            <a:off x="2682688" y="554181"/>
            <a:ext cx="40377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</a:t>
            </a:r>
            <a:r>
              <a:rPr lang="es-ES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tu elemento 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x-none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CTRL+V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s-E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edad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9"/>
          <p:cNvSpPr txBox="1"/>
          <p:nvPr/>
        </p:nvSpPr>
        <p:spPr>
          <a:xfrm>
            <a:off x="92362" y="3244334"/>
            <a:ext cx="125704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9"/>
          <p:cNvSpPr txBox="1"/>
          <p:nvPr/>
        </p:nvSpPr>
        <p:spPr>
          <a:xfrm>
            <a:off x="8260395" y="3244334"/>
            <a:ext cx="7912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Mayor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0"/>
          <p:cNvSpPr txBox="1"/>
          <p:nvPr/>
        </p:nvSpPr>
        <p:spPr>
          <a:xfrm>
            <a:off x="2811148" y="554181"/>
            <a:ext cx="42998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¿Dónde estás ubicado/a geográficamente?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1" name="Google Shape;331;p20"/>
          <p:cNvGrpSpPr/>
          <p:nvPr/>
        </p:nvGrpSpPr>
        <p:grpSpPr>
          <a:xfrm>
            <a:off x="4461224" y="3179679"/>
            <a:ext cx="2809588" cy="369332"/>
            <a:chOff x="4461224" y="3179679"/>
            <a:chExt cx="2267643" cy="369332"/>
          </a:xfrm>
        </p:grpSpPr>
        <p:sp>
          <p:nvSpPr>
            <p:cNvPr id="332" name="Google Shape;332;p20"/>
            <p:cNvSpPr txBox="1"/>
            <p:nvPr/>
          </p:nvSpPr>
          <p:spPr>
            <a:xfrm>
              <a:off x="4673600" y="3179679"/>
              <a:ext cx="205526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s-ES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Calibri"/>
                </a:rPr>
                <a:t>Ubicación del/la facilitador/a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20"/>
            <p:cNvSpPr/>
            <p:nvPr/>
          </p:nvSpPr>
          <p:spPr>
            <a:xfrm>
              <a:off x="4461224" y="3239684"/>
              <a:ext cx="249321" cy="24932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x-none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1"/>
          <p:cNvSpPr txBox="1"/>
          <p:nvPr/>
        </p:nvSpPr>
        <p:spPr>
          <a:xfrm>
            <a:off x="2275853" y="554181"/>
            <a:ext cx="459217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¿Dónde estás ubicado/a internamente</a:t>
            </a:r>
            <a:r>
              <a:rPr lang="x-non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1"/>
          <p:cNvSpPr/>
          <p:nvPr/>
        </p:nvSpPr>
        <p:spPr>
          <a:xfrm>
            <a:off x="4193788" y="3050788"/>
            <a:ext cx="756300" cy="756300"/>
          </a:xfrm>
          <a:prstGeom prst="ellipse">
            <a:avLst/>
          </a:prstGeom>
          <a:solidFill>
            <a:schemeClr val="accent4"/>
          </a:solidFill>
          <a:ln w="25400" cap="flat" cmpd="sng">
            <a:solidFill>
              <a:srgbClr val="BA8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Calma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772</Words>
  <Application>Microsoft Macintosh PowerPoint</Application>
  <PresentationFormat>On-screen Show (4:3)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Noemí</dc:creator>
  <cp:lastModifiedBy>Jeroen Hermkens</cp:lastModifiedBy>
  <cp:revision>14</cp:revision>
  <dcterms:modified xsi:type="dcterms:W3CDTF">2020-04-29T05:06:51Z</dcterms:modified>
</cp:coreProperties>
</file>