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6" r:id="rId1"/>
    <p:sldMasterId id="2147483705" r:id="rId2"/>
    <p:sldMasterId id="2147483710" r:id="rId3"/>
  </p:sldMasterIdLst>
  <p:notesMasterIdLst>
    <p:notesMasterId r:id="rId18"/>
  </p:notesMasterIdLst>
  <p:sldIdLst>
    <p:sldId id="256" r:id="rId4"/>
    <p:sldId id="257" r:id="rId5"/>
    <p:sldId id="258" r:id="rId6"/>
    <p:sldId id="260" r:id="rId7"/>
    <p:sldId id="259" r:id="rId8"/>
    <p:sldId id="261" r:id="rId9"/>
    <p:sldId id="262" r:id="rId10"/>
    <p:sldId id="263" r:id="rId11"/>
    <p:sldId id="264" r:id="rId12"/>
    <p:sldId id="275" r:id="rId13"/>
    <p:sldId id="273" r:id="rId14"/>
    <p:sldId id="266" r:id="rId15"/>
    <p:sldId id="276" r:id="rId16"/>
    <p:sldId id="277"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70"/>
    <p:restoredTop sz="94734"/>
  </p:normalViewPr>
  <p:slideViewPr>
    <p:cSldViewPr snapToGrid="0" snapToObjects="1">
      <p:cViewPr varScale="1">
        <p:scale>
          <a:sx n="134" d="100"/>
          <a:sy n="134" d="100"/>
        </p:scale>
        <p:origin x="200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NL"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g8dc47bbe06_12_1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60" name="Google Shape;460;g8dc47bbe06_12_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81190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gb447cc5855_0_2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55" name="Google Shape;455;gb447cc5855_0_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41288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1" name="Google Shape;351;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Google Shape;498;g8dc47bbe06_7_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9" name="Google Shape;499;g8dc47bbe06_7_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00" name="Google Shape;500;g8dc47bbe06_7_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fld id="{00000000-1234-1234-1234-123412341234}" type="slidenum">
              <a:rPr kumimoji="0" lang="en-NL"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t>13</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1279492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Google Shape;540;g8dc47bbe06_7_6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1" name="Google Shape;541;g8dc47bbe06_7_6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590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2" name="Google Shape;102;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NL"/>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5" name="Google Shape;185;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r>
              <a:rPr lang="en-NL" b="1"/>
              <a:t>Note to facilitator:</a:t>
            </a:r>
            <a:endParaRPr/>
          </a:p>
          <a:p>
            <a:pPr marL="457200" marR="0" lvl="0" indent="-228600" algn="l" rtl="0">
              <a:lnSpc>
                <a:spcPct val="100000"/>
              </a:lnSpc>
              <a:spcBef>
                <a:spcPts val="0"/>
              </a:spcBef>
              <a:spcAft>
                <a:spcPts val="0"/>
              </a:spcAft>
              <a:buSzPts val="1400"/>
              <a:buNone/>
            </a:pPr>
            <a:endParaRPr/>
          </a:p>
          <a:p>
            <a:pPr marL="457200" marR="0" lvl="0" indent="-228600" algn="l" rtl="0">
              <a:lnSpc>
                <a:spcPct val="100000"/>
              </a:lnSpc>
              <a:spcBef>
                <a:spcPts val="0"/>
              </a:spcBef>
              <a:spcAft>
                <a:spcPts val="0"/>
              </a:spcAft>
              <a:buSzPts val="1400"/>
              <a:buNone/>
            </a:pPr>
            <a:r>
              <a:rPr lang="en-NL"/>
              <a:t>Take your time for this moment</a:t>
            </a:r>
            <a:endParaRPr/>
          </a:p>
          <a:p>
            <a:pPr marL="457200" marR="0" lvl="0" indent="-228600" algn="l" rtl="0">
              <a:lnSpc>
                <a:spcPct val="100000"/>
              </a:lnSpc>
              <a:spcBef>
                <a:spcPts val="0"/>
              </a:spcBef>
              <a:spcAft>
                <a:spcPts val="0"/>
              </a:spcAft>
              <a:buSzPts val="1400"/>
              <a:buNone/>
            </a:pPr>
            <a:r>
              <a:rPr lang="en-NL"/>
              <a:t>If your participants have set both windows next to each other the constellation will be far more effective</a:t>
            </a:r>
            <a:endParaRPr/>
          </a:p>
          <a:p>
            <a:pPr marL="457200" marR="0" lvl="0" indent="-228600" algn="l" rtl="0">
              <a:lnSpc>
                <a:spcPct val="100000"/>
              </a:lnSpc>
              <a:spcBef>
                <a:spcPts val="0"/>
              </a:spcBef>
              <a:spcAft>
                <a:spcPts val="0"/>
              </a:spcAft>
              <a:buSzPts val="1400"/>
              <a:buNone/>
            </a:pPr>
            <a:endParaRPr/>
          </a:p>
          <a:p>
            <a:pPr marL="457200" marR="0" lvl="0" indent="-228600" algn="l" rtl="0">
              <a:lnSpc>
                <a:spcPct val="100000"/>
              </a:lnSpc>
              <a:spcBef>
                <a:spcPts val="0"/>
              </a:spcBef>
              <a:spcAft>
                <a:spcPts val="0"/>
              </a:spcAft>
              <a:buSzPts val="1400"/>
              <a:buNone/>
            </a:pPr>
            <a:r>
              <a:rPr lang="en-NL"/>
              <a:t>Make sure the screens are not full screen</a:t>
            </a:r>
            <a:endParaRPr/>
          </a:p>
          <a:p>
            <a:pPr marL="457200" marR="0" lvl="0" indent="-228600" algn="l" rtl="0">
              <a:lnSpc>
                <a:spcPct val="100000"/>
              </a:lnSpc>
              <a:spcBef>
                <a:spcPts val="0"/>
              </a:spcBef>
              <a:spcAft>
                <a:spcPts val="0"/>
              </a:spcAft>
              <a:buSzPts val="1400"/>
              <a:buNone/>
            </a:pPr>
            <a:r>
              <a:rPr lang="en-NL"/>
              <a:t>Have them resize the windows so they can be next to each other</a:t>
            </a:r>
            <a:endParaRPr/>
          </a:p>
        </p:txBody>
      </p:sp>
      <p:sp>
        <p:nvSpPr>
          <p:cNvPr id="186" name="Google Shape;186;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SzPts val="1200"/>
              <a:buNone/>
            </a:pPr>
            <a:fld id="{00000000-1234-1234-1234-123412341234}" type="slidenum">
              <a:rPr lang="en-NL"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8" name="Google Shape;10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NL"/>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6" name="Google Shape;316;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1" name="Google Shape;321;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8" name="Google Shape;328;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6" name="Google Shape;336;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lineFields.ne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F79A628-E36D-9244-AAA7-C0A2654980D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340561" y="6746685"/>
            <a:ext cx="2174789" cy="68868"/>
          </a:xfrm>
          <a:prstGeom prst="rect">
            <a:avLst/>
          </a:prstGeom>
        </p:spPr>
      </p:pic>
    </p:spTree>
    <p:extLst>
      <p:ext uri="{BB962C8B-B14F-4D97-AF65-F5344CB8AC3E}">
        <p14:creationId xmlns:p14="http://schemas.microsoft.com/office/powerpoint/2010/main" val="81452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OnlineFields.net">
  <p:cSld name="1_OnlineFields.net">
    <p:spTree>
      <p:nvGrpSpPr>
        <p:cNvPr id="1" name="Shape 28"/>
        <p:cNvGrpSpPr/>
        <p:nvPr/>
      </p:nvGrpSpPr>
      <p:grpSpPr>
        <a:xfrm>
          <a:off x="0" y="0"/>
          <a:ext cx="0" cy="0"/>
          <a:chOff x="0" y="0"/>
          <a:chExt cx="0" cy="0"/>
        </a:xfrm>
      </p:grpSpPr>
      <p:pic>
        <p:nvPicPr>
          <p:cNvPr id="29" name="Google Shape;29;p8"/>
          <p:cNvPicPr preferRelativeResize="0"/>
          <p:nvPr/>
        </p:nvPicPr>
        <p:blipFill rotWithShape="1">
          <a:blip r:embed="rId2">
            <a:alphaModFix/>
          </a:blip>
          <a:srcRect/>
          <a:stretch/>
        </p:blipFill>
        <p:spPr>
          <a:xfrm>
            <a:off x="6340561" y="6746685"/>
            <a:ext cx="2174789" cy="68868"/>
          </a:xfrm>
          <a:prstGeom prst="rect">
            <a:avLst/>
          </a:prstGeom>
          <a:noFill/>
          <a:ln>
            <a:noFill/>
          </a:ln>
        </p:spPr>
      </p:pic>
      <p:sp>
        <p:nvSpPr>
          <p:cNvPr id="30" name="Google Shape;30;p8"/>
          <p:cNvSpPr/>
          <p:nvPr/>
        </p:nvSpPr>
        <p:spPr>
          <a:xfrm>
            <a:off x="0" y="0"/>
            <a:ext cx="9144000" cy="6858000"/>
          </a:xfrm>
          <a:prstGeom prst="rect">
            <a:avLst/>
          </a:prstGeom>
          <a:solidFill>
            <a:srgbClr val="ECECE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1" name="Google Shape;31;p8"/>
          <p:cNvSpPr/>
          <p:nvPr/>
        </p:nvSpPr>
        <p:spPr>
          <a:xfrm>
            <a:off x="1212181" y="69181"/>
            <a:ext cx="6719637" cy="6719637"/>
          </a:xfrm>
          <a:prstGeom prst="ellipse">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138120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4431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lineFields.net">
  <p:cSld name="OnlineFields.net">
    <p:spTree>
      <p:nvGrpSpPr>
        <p:cNvPr id="1" name="Shape 35"/>
        <p:cNvGrpSpPr/>
        <p:nvPr/>
      </p:nvGrpSpPr>
      <p:grpSpPr>
        <a:xfrm>
          <a:off x="0" y="0"/>
          <a:ext cx="0" cy="0"/>
          <a:chOff x="0" y="0"/>
          <a:chExt cx="0" cy="0"/>
        </a:xfrm>
      </p:grpSpPr>
      <p:pic>
        <p:nvPicPr>
          <p:cNvPr id="36" name="Google Shape;36;p10"/>
          <p:cNvPicPr preferRelativeResize="0"/>
          <p:nvPr/>
        </p:nvPicPr>
        <p:blipFill rotWithShape="1">
          <a:blip r:embed="rId2">
            <a:alphaModFix/>
          </a:blip>
          <a:srcRect/>
          <a:stretch/>
        </p:blipFill>
        <p:spPr>
          <a:xfrm>
            <a:off x="6340561" y="6746685"/>
            <a:ext cx="2174789" cy="68868"/>
          </a:xfrm>
          <a:prstGeom prst="rect">
            <a:avLst/>
          </a:prstGeom>
          <a:noFill/>
          <a:ln>
            <a:noFill/>
          </a:ln>
        </p:spPr>
      </p:pic>
    </p:spTree>
    <p:extLst>
      <p:ext uri="{BB962C8B-B14F-4D97-AF65-F5344CB8AC3E}">
        <p14:creationId xmlns:p14="http://schemas.microsoft.com/office/powerpoint/2010/main" val="1072488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Blank" type="blank">
  <p:cSld name="1_Blank">
    <p:spTree>
      <p:nvGrpSpPr>
        <p:cNvPr id="1" name="Shape 37"/>
        <p:cNvGrpSpPr/>
        <p:nvPr/>
      </p:nvGrpSpPr>
      <p:grpSpPr>
        <a:xfrm>
          <a:off x="0" y="0"/>
          <a:ext cx="0" cy="0"/>
          <a:chOff x="0" y="0"/>
          <a:chExt cx="0" cy="0"/>
        </a:xfrm>
      </p:grpSpPr>
      <p:pic>
        <p:nvPicPr>
          <p:cNvPr id="38" name="Google Shape;38;p11" descr="A screenshot of a social media post&#10;&#10;Description automatically generated"/>
          <p:cNvPicPr preferRelativeResize="0"/>
          <p:nvPr/>
        </p:nvPicPr>
        <p:blipFill rotWithShape="1">
          <a:blip r:embed="rId2">
            <a:alphaModFix/>
          </a:blip>
          <a:srcRect t="1" r="34800" b="25941"/>
          <a:stretch/>
        </p:blipFill>
        <p:spPr>
          <a:xfrm>
            <a:off x="0" y="0"/>
            <a:ext cx="9144000" cy="3636713"/>
          </a:xfrm>
          <a:prstGeom prst="rect">
            <a:avLst/>
          </a:prstGeom>
          <a:noFill/>
          <a:ln>
            <a:noFill/>
          </a:ln>
        </p:spPr>
      </p:pic>
      <p:sp>
        <p:nvSpPr>
          <p:cNvPr id="39" name="Google Shape;39;p11"/>
          <p:cNvSpPr/>
          <p:nvPr/>
        </p:nvSpPr>
        <p:spPr>
          <a:xfrm>
            <a:off x="316321" y="1782923"/>
            <a:ext cx="3620100" cy="1079700"/>
          </a:xfrm>
          <a:prstGeom prst="rect">
            <a:avLst/>
          </a:prstGeom>
          <a:solidFill>
            <a:srgbClr val="FFFFFF"/>
          </a:solid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457200" marR="0" lvl="0" indent="-317500" algn="l" rtl="0">
              <a:lnSpc>
                <a:spcPct val="100000"/>
              </a:lnSpc>
              <a:spcBef>
                <a:spcPts val="0"/>
              </a:spcBef>
              <a:spcAft>
                <a:spcPts val="0"/>
              </a:spcAft>
              <a:buClr>
                <a:srgbClr val="000000"/>
              </a:buClr>
              <a:buSzPts val="1400"/>
              <a:buFont typeface="Arial"/>
              <a:buAutoNum type="arabicPeriod"/>
            </a:pPr>
            <a:r>
              <a:rPr lang="en-NL" sz="1600" b="0" i="0" u="none" strike="noStrike" cap="none">
                <a:solidFill>
                  <a:srgbClr val="000000"/>
                </a:solidFill>
                <a:latin typeface="Calibri"/>
                <a:ea typeface="Calibri"/>
                <a:cs typeface="Calibri"/>
                <a:sym typeface="Calibri"/>
              </a:rPr>
              <a:t>Select an avatar, double click and type your name</a:t>
            </a:r>
            <a:endParaRPr/>
          </a:p>
          <a:p>
            <a:pPr marL="457200" marR="0" lvl="0" indent="-228600" algn="l" rtl="0">
              <a:lnSpc>
                <a:spcPct val="100000"/>
              </a:lnSpc>
              <a:spcBef>
                <a:spcPts val="0"/>
              </a:spcBef>
              <a:spcAft>
                <a:spcPts val="0"/>
              </a:spcAft>
              <a:buClr>
                <a:srgbClr val="000000"/>
              </a:buClr>
              <a:buSzPts val="1400"/>
              <a:buFont typeface="Arial"/>
              <a:buNone/>
            </a:pPr>
            <a:endParaRPr sz="16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Arial"/>
              <a:buAutoNum type="arabicPeriod"/>
            </a:pPr>
            <a:r>
              <a:rPr lang="en-NL" sz="1600" b="0" i="0" u="none" strike="noStrike" cap="none">
                <a:solidFill>
                  <a:srgbClr val="000000"/>
                </a:solidFill>
                <a:latin typeface="Calibri"/>
                <a:ea typeface="Calibri"/>
                <a:cs typeface="Calibri"/>
                <a:sym typeface="Calibri"/>
              </a:rPr>
              <a:t>Choose the color bucket</a:t>
            </a:r>
            <a:br>
              <a:rPr lang="en-NL" sz="1600" b="0" i="0" u="none" strike="noStrike" cap="none">
                <a:solidFill>
                  <a:srgbClr val="000000"/>
                </a:solidFill>
                <a:latin typeface="Calibri"/>
                <a:ea typeface="Calibri"/>
                <a:cs typeface="Calibri"/>
                <a:sym typeface="Calibri"/>
              </a:rPr>
            </a:br>
            <a:endParaRPr sz="16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Arial"/>
              <a:buAutoNum type="arabicPeriod"/>
            </a:pPr>
            <a:r>
              <a:rPr lang="en-NL" sz="1600" b="0" i="0" u="none" strike="noStrike" cap="none">
                <a:solidFill>
                  <a:srgbClr val="000000"/>
                </a:solidFill>
                <a:latin typeface="Calibri"/>
                <a:ea typeface="Calibri"/>
                <a:cs typeface="Calibri"/>
                <a:sym typeface="Calibri"/>
              </a:rPr>
              <a:t>Color your avatar</a:t>
            </a:r>
            <a:endParaRPr sz="1600" b="0" i="0" u="none" strike="noStrike" cap="none">
              <a:solidFill>
                <a:srgbClr val="000000"/>
              </a:solidFill>
              <a:latin typeface="Calibri"/>
              <a:ea typeface="Calibri"/>
              <a:cs typeface="Calibri"/>
              <a:sym typeface="Calibri"/>
            </a:endParaRPr>
          </a:p>
        </p:txBody>
      </p:sp>
      <p:sp>
        <p:nvSpPr>
          <p:cNvPr id="40" name="Google Shape;40;p11"/>
          <p:cNvSpPr txBox="1"/>
          <p:nvPr/>
        </p:nvSpPr>
        <p:spPr>
          <a:xfrm>
            <a:off x="226974" y="1289757"/>
            <a:ext cx="3798794"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a:solidFill>
                  <a:schemeClr val="dk1"/>
                </a:solidFill>
                <a:latin typeface="Calibri"/>
                <a:ea typeface="Calibri"/>
                <a:cs typeface="Calibri"/>
                <a:sym typeface="Calibri"/>
              </a:rPr>
              <a:t>Change the color of your element</a:t>
            </a:r>
            <a:endParaRPr sz="1400" b="0" i="0" u="none" strike="noStrike" cap="none">
              <a:solidFill>
                <a:srgbClr val="000000"/>
              </a:solidFill>
              <a:latin typeface="Arial"/>
              <a:ea typeface="Arial"/>
              <a:cs typeface="Arial"/>
              <a:sym typeface="Arial"/>
            </a:endParaRPr>
          </a:p>
        </p:txBody>
      </p:sp>
      <p:cxnSp>
        <p:nvCxnSpPr>
          <p:cNvPr id="41" name="Google Shape;41;p11"/>
          <p:cNvCxnSpPr/>
          <p:nvPr/>
        </p:nvCxnSpPr>
        <p:spPr>
          <a:xfrm>
            <a:off x="0" y="3636740"/>
            <a:ext cx="9144000" cy="0"/>
          </a:xfrm>
          <a:prstGeom prst="straightConnector1">
            <a:avLst/>
          </a:prstGeom>
          <a:noFill/>
          <a:ln w="19050" cap="flat" cmpd="sng">
            <a:solidFill>
              <a:schemeClr val="dk1"/>
            </a:solidFill>
            <a:prstDash val="solid"/>
            <a:miter lim="800000"/>
            <a:headEnd type="none" w="sm" len="sm"/>
            <a:tailEnd type="none" w="sm" len="sm"/>
          </a:ln>
        </p:spPr>
      </p:cxnSp>
      <p:pic>
        <p:nvPicPr>
          <p:cNvPr id="42" name="Google Shape;42;p11" descr="A close up of a logo&#10;&#10;Description automatically generated"/>
          <p:cNvPicPr preferRelativeResize="0"/>
          <p:nvPr/>
        </p:nvPicPr>
        <p:blipFill rotWithShape="1">
          <a:blip r:embed="rId3">
            <a:alphaModFix/>
          </a:blip>
          <a:srcRect/>
          <a:stretch/>
        </p:blipFill>
        <p:spPr>
          <a:xfrm>
            <a:off x="3162725" y="2219685"/>
            <a:ext cx="773696" cy="853235"/>
          </a:xfrm>
          <a:prstGeom prst="rect">
            <a:avLst/>
          </a:prstGeom>
          <a:noFill/>
          <a:ln>
            <a:noFill/>
          </a:ln>
        </p:spPr>
      </p:pic>
      <p:sp>
        <p:nvSpPr>
          <p:cNvPr id="43" name="Google Shape;43;p11"/>
          <p:cNvSpPr/>
          <p:nvPr/>
        </p:nvSpPr>
        <p:spPr>
          <a:xfrm>
            <a:off x="4101474" y="607530"/>
            <a:ext cx="450648" cy="436049"/>
          </a:xfrm>
          <a:prstGeom prst="rect">
            <a:avLst/>
          </a:prstGeom>
          <a:noFill/>
          <a:ln w="762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74311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44"/>
        <p:cNvGrpSpPr/>
        <p:nvPr/>
      </p:nvGrpSpPr>
      <p:grpSpPr>
        <a:xfrm>
          <a:off x="0" y="0"/>
          <a:ext cx="0" cy="0"/>
          <a:chOff x="0" y="0"/>
          <a:chExt cx="0" cy="0"/>
        </a:xfrm>
      </p:grpSpPr>
    </p:spTree>
    <p:extLst>
      <p:ext uri="{BB962C8B-B14F-4D97-AF65-F5344CB8AC3E}">
        <p14:creationId xmlns:p14="http://schemas.microsoft.com/office/powerpoint/2010/main" val="104072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OnlineFields.net">
  <p:cSld name="1_OnlineFields.net">
    <p:spTree>
      <p:nvGrpSpPr>
        <p:cNvPr id="1" name="Shape 45"/>
        <p:cNvGrpSpPr/>
        <p:nvPr/>
      </p:nvGrpSpPr>
      <p:grpSpPr>
        <a:xfrm>
          <a:off x="0" y="0"/>
          <a:ext cx="0" cy="0"/>
          <a:chOff x="0" y="0"/>
          <a:chExt cx="0" cy="0"/>
        </a:xfrm>
      </p:grpSpPr>
      <p:pic>
        <p:nvPicPr>
          <p:cNvPr id="46" name="Google Shape;46;p13"/>
          <p:cNvPicPr preferRelativeResize="0"/>
          <p:nvPr/>
        </p:nvPicPr>
        <p:blipFill rotWithShape="1">
          <a:blip r:embed="rId2">
            <a:alphaModFix/>
          </a:blip>
          <a:srcRect/>
          <a:stretch/>
        </p:blipFill>
        <p:spPr>
          <a:xfrm>
            <a:off x="6340561" y="6746685"/>
            <a:ext cx="2174789" cy="68868"/>
          </a:xfrm>
          <a:prstGeom prst="rect">
            <a:avLst/>
          </a:prstGeom>
          <a:noFill/>
          <a:ln>
            <a:noFill/>
          </a:ln>
        </p:spPr>
      </p:pic>
      <p:sp>
        <p:nvSpPr>
          <p:cNvPr id="47" name="Google Shape;47;p13"/>
          <p:cNvSpPr/>
          <p:nvPr/>
        </p:nvSpPr>
        <p:spPr>
          <a:xfrm>
            <a:off x="0" y="0"/>
            <a:ext cx="9144000" cy="6858000"/>
          </a:xfrm>
          <a:prstGeom prst="rect">
            <a:avLst/>
          </a:prstGeom>
          <a:solidFill>
            <a:srgbClr val="EFEFE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8" name="Google Shape;48;p13"/>
          <p:cNvSpPr/>
          <p:nvPr/>
        </p:nvSpPr>
        <p:spPr>
          <a:xfrm>
            <a:off x="1212181" y="69181"/>
            <a:ext cx="6719637" cy="6719637"/>
          </a:xfrm>
          <a:prstGeom prst="ellipse">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566687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lineFields.net">
  <p:cSld name="OnlineFields.net">
    <p:spTree>
      <p:nvGrpSpPr>
        <p:cNvPr id="1" name="Shape 18"/>
        <p:cNvGrpSpPr/>
        <p:nvPr/>
      </p:nvGrpSpPr>
      <p:grpSpPr>
        <a:xfrm>
          <a:off x="0" y="0"/>
          <a:ext cx="0" cy="0"/>
          <a:chOff x="0" y="0"/>
          <a:chExt cx="0" cy="0"/>
        </a:xfrm>
      </p:grpSpPr>
      <p:pic>
        <p:nvPicPr>
          <p:cNvPr id="19" name="Google Shape;19;p5"/>
          <p:cNvPicPr preferRelativeResize="0"/>
          <p:nvPr/>
        </p:nvPicPr>
        <p:blipFill rotWithShape="1">
          <a:blip r:embed="rId2">
            <a:alphaModFix/>
          </a:blip>
          <a:srcRect/>
          <a:stretch/>
        </p:blipFill>
        <p:spPr>
          <a:xfrm>
            <a:off x="6340561" y="6746685"/>
            <a:ext cx="2174789" cy="68868"/>
          </a:xfrm>
          <a:prstGeom prst="rect">
            <a:avLst/>
          </a:prstGeom>
          <a:noFill/>
          <a:ln>
            <a:noFill/>
          </a:ln>
        </p:spPr>
      </p:pic>
    </p:spTree>
    <p:extLst>
      <p:ext uri="{BB962C8B-B14F-4D97-AF65-F5344CB8AC3E}">
        <p14:creationId xmlns:p14="http://schemas.microsoft.com/office/powerpoint/2010/main" val="3894242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_Blank" type="blank">
  <p:cSld name="1_Blank">
    <p:spTree>
      <p:nvGrpSpPr>
        <p:cNvPr id="1" name="Shape 20"/>
        <p:cNvGrpSpPr/>
        <p:nvPr/>
      </p:nvGrpSpPr>
      <p:grpSpPr>
        <a:xfrm>
          <a:off x="0" y="0"/>
          <a:ext cx="0" cy="0"/>
          <a:chOff x="0" y="0"/>
          <a:chExt cx="0" cy="0"/>
        </a:xfrm>
      </p:grpSpPr>
      <p:pic>
        <p:nvPicPr>
          <p:cNvPr id="21" name="Google Shape;21;p6" descr="A screenshot of a social media post&#10;&#10;Description automatically generated"/>
          <p:cNvPicPr preferRelativeResize="0"/>
          <p:nvPr/>
        </p:nvPicPr>
        <p:blipFill rotWithShape="1">
          <a:blip r:embed="rId2">
            <a:alphaModFix/>
          </a:blip>
          <a:srcRect/>
          <a:stretch/>
        </p:blipFill>
        <p:spPr>
          <a:xfrm>
            <a:off x="0" y="1112725"/>
            <a:ext cx="9144000" cy="3201681"/>
          </a:xfrm>
          <a:prstGeom prst="rect">
            <a:avLst/>
          </a:prstGeom>
          <a:noFill/>
          <a:ln>
            <a:noFill/>
          </a:ln>
        </p:spPr>
      </p:pic>
      <p:pic>
        <p:nvPicPr>
          <p:cNvPr id="22" name="Google Shape;22;p6"/>
          <p:cNvPicPr preferRelativeResize="0"/>
          <p:nvPr/>
        </p:nvPicPr>
        <p:blipFill rotWithShape="1">
          <a:blip r:embed="rId3">
            <a:alphaModFix/>
          </a:blip>
          <a:srcRect/>
          <a:stretch/>
        </p:blipFill>
        <p:spPr>
          <a:xfrm>
            <a:off x="1128185" y="2657763"/>
            <a:ext cx="598616" cy="635771"/>
          </a:xfrm>
          <a:prstGeom prst="rect">
            <a:avLst/>
          </a:prstGeom>
          <a:noFill/>
          <a:ln>
            <a:noFill/>
          </a:ln>
        </p:spPr>
      </p:pic>
      <p:sp>
        <p:nvSpPr>
          <p:cNvPr id="23" name="Google Shape;23;p6"/>
          <p:cNvSpPr txBox="1"/>
          <p:nvPr/>
        </p:nvSpPr>
        <p:spPr>
          <a:xfrm>
            <a:off x="2811148" y="554181"/>
            <a:ext cx="3798794"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a:solidFill>
                  <a:schemeClr val="dk1"/>
                </a:solidFill>
                <a:latin typeface="Calibri"/>
                <a:ea typeface="Calibri"/>
                <a:cs typeface="Calibri"/>
                <a:sym typeface="Calibri"/>
              </a:rPr>
              <a:t>Changing the color of your element</a:t>
            </a:r>
            <a:endParaRPr sz="1400" b="0" i="0" u="none" strike="noStrike" cap="none">
              <a:solidFill>
                <a:srgbClr val="000000"/>
              </a:solidFill>
              <a:latin typeface="Arial"/>
              <a:ea typeface="Arial"/>
              <a:cs typeface="Arial"/>
              <a:sym typeface="Arial"/>
            </a:endParaRPr>
          </a:p>
        </p:txBody>
      </p:sp>
      <p:sp>
        <p:nvSpPr>
          <p:cNvPr id="24" name="Google Shape;24;p6"/>
          <p:cNvSpPr txBox="1"/>
          <p:nvPr/>
        </p:nvSpPr>
        <p:spPr>
          <a:xfrm>
            <a:off x="4656907" y="2617603"/>
            <a:ext cx="2833029" cy="1060406"/>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1800"/>
              <a:buFont typeface="Calibri"/>
              <a:buAutoNum type="arabicPeriod"/>
            </a:pPr>
            <a:r>
              <a:rPr lang="en-NL" sz="1600" b="0" i="0" u="none" strike="noStrike" cap="none">
                <a:solidFill>
                  <a:schemeClr val="dk1"/>
                </a:solidFill>
                <a:latin typeface="Calibri"/>
                <a:ea typeface="Calibri"/>
                <a:cs typeface="Calibri"/>
                <a:sym typeface="Calibri"/>
              </a:rPr>
              <a:t>Select your avatar </a:t>
            </a:r>
            <a:endParaRPr sz="1600" b="0" i="0" u="none" strike="noStrike" cap="none">
              <a:solidFill>
                <a:schemeClr val="dk1"/>
              </a:solidFill>
              <a:latin typeface="Calibri"/>
              <a:ea typeface="Calibri"/>
              <a:cs typeface="Calibri"/>
              <a:sym typeface="Calibri"/>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600" b="0" i="0" u="none" strike="noStrike" cap="none">
                <a:solidFill>
                  <a:schemeClr val="dk1"/>
                </a:solidFill>
                <a:latin typeface="Calibri"/>
                <a:ea typeface="Calibri"/>
                <a:cs typeface="Calibri"/>
                <a:sym typeface="Calibri"/>
              </a:rPr>
              <a:t>The icons change</a:t>
            </a:r>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600" b="0" i="0" u="none" strike="noStrike" cap="none">
                <a:solidFill>
                  <a:schemeClr val="dk1"/>
                </a:solidFill>
                <a:latin typeface="Calibri"/>
                <a:ea typeface="Calibri"/>
                <a:cs typeface="Calibri"/>
                <a:sym typeface="Calibri"/>
              </a:rPr>
              <a:t>Choose your fill color</a:t>
            </a:r>
            <a:endParaRPr sz="1200" b="0" i="0" u="none" strike="noStrike" cap="none">
              <a:solidFill>
                <a:srgbClr val="000000"/>
              </a:solidFill>
              <a:latin typeface="Arial"/>
              <a:ea typeface="Arial"/>
              <a:cs typeface="Arial"/>
              <a:sym typeface="Arial"/>
            </a:endParaRPr>
          </a:p>
        </p:txBody>
      </p:sp>
      <p:sp>
        <p:nvSpPr>
          <p:cNvPr id="25" name="Google Shape;25;p6"/>
          <p:cNvSpPr/>
          <p:nvPr/>
        </p:nvSpPr>
        <p:spPr>
          <a:xfrm>
            <a:off x="2765778" y="1811867"/>
            <a:ext cx="3307644" cy="287866"/>
          </a:xfrm>
          <a:prstGeom prst="rtTriangle">
            <a:avLst/>
          </a:prstGeom>
          <a:gradFill>
            <a:gsLst>
              <a:gs pos="0">
                <a:srgbClr val="92AAEA"/>
              </a:gs>
              <a:gs pos="50000">
                <a:srgbClr val="BDCAF0"/>
              </a:gs>
              <a:gs pos="100000">
                <a:srgbClr val="DEE4F7"/>
              </a:gs>
            </a:gsLst>
            <a:lin ang="27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cxnSp>
        <p:nvCxnSpPr>
          <p:cNvPr id="26" name="Google Shape;26;p6"/>
          <p:cNvCxnSpPr/>
          <p:nvPr/>
        </p:nvCxnSpPr>
        <p:spPr>
          <a:xfrm>
            <a:off x="0" y="3815644"/>
            <a:ext cx="9144000" cy="0"/>
          </a:xfrm>
          <a:prstGeom prst="straightConnector1">
            <a:avLst/>
          </a:prstGeom>
          <a:noFill/>
          <a:ln w="57150" cap="flat" cmpd="sng">
            <a:solidFill>
              <a:schemeClr val="accent1"/>
            </a:solidFill>
            <a:prstDash val="solid"/>
            <a:miter lim="800000"/>
            <a:headEnd type="none" w="sm" len="sm"/>
            <a:tailEnd type="none" w="sm" len="sm"/>
          </a:ln>
        </p:spPr>
      </p:cxnSp>
    </p:spTree>
    <p:extLst>
      <p:ext uri="{BB962C8B-B14F-4D97-AF65-F5344CB8AC3E}">
        <p14:creationId xmlns:p14="http://schemas.microsoft.com/office/powerpoint/2010/main" val="3554010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7"/>
        <p:cNvGrpSpPr/>
        <p:nvPr/>
      </p:nvGrpSpPr>
      <p:grpSpPr>
        <a:xfrm>
          <a:off x="0" y="0"/>
          <a:ext cx="0" cy="0"/>
          <a:chOff x="0" y="0"/>
          <a:chExt cx="0" cy="0"/>
        </a:xfrm>
      </p:grpSpPr>
    </p:spTree>
    <p:extLst>
      <p:ext uri="{BB962C8B-B14F-4D97-AF65-F5344CB8AC3E}">
        <p14:creationId xmlns:p14="http://schemas.microsoft.com/office/powerpoint/2010/main" val="20719675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theme" Target="../theme/theme3.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1885465902"/>
      </p:ext>
    </p:extLst>
  </p:cSld>
  <p:clrMap bg1="lt1" tx1="dk1" bg2="lt2" tx2="dk2" accent1="accent1" accent2="accent2" accent3="accent3" accent4="accent4" accent5="accent5" accent6="accent6" hlink="hlink" folHlink="folHlink"/>
  <p:sldLayoutIdLst>
    <p:sldLayoutId id="2147483703" r:id="rId1"/>
    <p:sldLayoutId id="2147483704"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4" name="Google Shape;34;p9"/>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1665231111"/>
      </p:ext>
    </p:extLst>
  </p:cSld>
  <p:clrMap bg1="lt1" tx1="dk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 name="Google Shape;17;p4"/>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688199705"/>
      </p:ext>
    </p:extLst>
  </p:cSld>
  <p:clrMap bg1="lt1" tx1="dk1" bg2="dk2" tx2="lt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screen">
            <a:lum/>
            <a:extLst>
              <a:ext uri="{28A0092B-C50C-407E-A947-70E740481C1C}">
                <a14:useLocalDpi xmlns:a14="http://schemas.microsoft.com/office/drawing/2010/main"/>
              </a:ext>
            </a:extLst>
          </a:blip>
          <a:srcRect/>
          <a:stretch>
            <a:fillRect/>
          </a:stretch>
        </a:blipFill>
        <a:effectLst/>
      </p:bgPr>
    </p:bg>
    <p:spTree>
      <p:nvGrpSpPr>
        <p:cNvPr id="1" name="Shape 87"/>
        <p:cNvGrpSpPr/>
        <p:nvPr/>
      </p:nvGrpSpPr>
      <p:grpSpPr>
        <a:xfrm>
          <a:off x="0" y="0"/>
          <a:ext cx="0" cy="0"/>
          <a:chOff x="0" y="0"/>
          <a:chExt cx="0" cy="0"/>
        </a:xfrm>
      </p:grpSpPr>
      <p:sp>
        <p:nvSpPr>
          <p:cNvPr id="88" name="Google Shape;88;p13"/>
          <p:cNvSpPr txBox="1"/>
          <p:nvPr/>
        </p:nvSpPr>
        <p:spPr>
          <a:xfrm>
            <a:off x="0" y="4229034"/>
            <a:ext cx="9144000" cy="61901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Arial"/>
              <a:buNone/>
            </a:pPr>
            <a:r>
              <a:rPr lang="en-NL" sz="3200" b="1" i="0" u="none" strike="noStrike" cap="none" dirty="0">
                <a:solidFill>
                  <a:schemeClr val="lt1"/>
                </a:solidFill>
                <a:latin typeface="Calibri"/>
                <a:ea typeface="Calibri"/>
                <a:cs typeface="Calibri"/>
                <a:sym typeface="Calibri"/>
              </a:rPr>
              <a:t>Your title</a:t>
            </a:r>
            <a:endParaRPr sz="3200" b="0" i="0" u="none" strike="noStrike" cap="none" dirty="0">
              <a:solidFill>
                <a:schemeClr val="lt1"/>
              </a:solidFill>
              <a:latin typeface="Arial"/>
              <a:ea typeface="Arial"/>
              <a:cs typeface="Arial"/>
              <a:sym typeface="Arial"/>
            </a:endParaRPr>
          </a:p>
        </p:txBody>
      </p:sp>
      <p:sp>
        <p:nvSpPr>
          <p:cNvPr id="89" name="Google Shape;89;p13"/>
          <p:cNvSpPr txBox="1"/>
          <p:nvPr/>
        </p:nvSpPr>
        <p:spPr>
          <a:xfrm>
            <a:off x="0" y="4838634"/>
            <a:ext cx="9144000" cy="61901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NL" sz="1600" b="0" i="0" u="none" strike="noStrike" cap="none" dirty="0">
                <a:solidFill>
                  <a:schemeClr val="lt1"/>
                </a:solidFill>
                <a:latin typeface="Calibri"/>
                <a:ea typeface="Calibri"/>
                <a:cs typeface="Calibri"/>
                <a:sym typeface="Calibri"/>
              </a:rPr>
              <a:t>Date of session – Name facilitator/organisation</a:t>
            </a:r>
            <a:endParaRPr sz="1600" b="0" i="0" u="none" strike="noStrike" cap="none" dirty="0">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Google Shape;462;p31"/>
          <p:cNvSpPr/>
          <p:nvPr/>
        </p:nvSpPr>
        <p:spPr>
          <a:xfrm>
            <a:off x="385831" y="4034045"/>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63" name="Google Shape;463;p31"/>
          <p:cNvSpPr/>
          <p:nvPr/>
        </p:nvSpPr>
        <p:spPr>
          <a:xfrm>
            <a:off x="1240158" y="403404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65" name="Google Shape;465;p31"/>
          <p:cNvSpPr/>
          <p:nvPr/>
        </p:nvSpPr>
        <p:spPr>
          <a:xfrm>
            <a:off x="385831" y="4874597"/>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66" name="Google Shape;466;p31"/>
          <p:cNvSpPr/>
          <p:nvPr/>
        </p:nvSpPr>
        <p:spPr>
          <a:xfrm>
            <a:off x="1240158" y="4874597"/>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68" name="Google Shape;468;p31"/>
          <p:cNvSpPr/>
          <p:nvPr/>
        </p:nvSpPr>
        <p:spPr>
          <a:xfrm>
            <a:off x="385819" y="57236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28" name="Google Shape;463;p31">
            <a:extLst>
              <a:ext uri="{FF2B5EF4-FFF2-40B4-BE49-F238E27FC236}">
                <a16:creationId xmlns:a16="http://schemas.microsoft.com/office/drawing/2014/main" id="{32593E4D-3CFF-F74E-ADF9-208E36835301}"/>
              </a:ext>
            </a:extLst>
          </p:cNvPr>
          <p:cNvSpPr/>
          <p:nvPr/>
        </p:nvSpPr>
        <p:spPr>
          <a:xfrm>
            <a:off x="1240158" y="572568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29" name="Google Shape;472;p31">
            <a:extLst>
              <a:ext uri="{FF2B5EF4-FFF2-40B4-BE49-F238E27FC236}">
                <a16:creationId xmlns:a16="http://schemas.microsoft.com/office/drawing/2014/main" id="{0D9B20A6-AE90-9D47-AC94-952A4D29C43F}"/>
              </a:ext>
            </a:extLst>
          </p:cNvPr>
          <p:cNvSpPr/>
          <p:nvPr/>
        </p:nvSpPr>
        <p:spPr>
          <a:xfrm>
            <a:off x="2111929" y="4042494"/>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0" name="Google Shape;475;p31">
            <a:extLst>
              <a:ext uri="{FF2B5EF4-FFF2-40B4-BE49-F238E27FC236}">
                <a16:creationId xmlns:a16="http://schemas.microsoft.com/office/drawing/2014/main" id="{0AA99B68-116A-5D4F-869D-A536DB04293F}"/>
              </a:ext>
            </a:extLst>
          </p:cNvPr>
          <p:cNvSpPr/>
          <p:nvPr/>
        </p:nvSpPr>
        <p:spPr>
          <a:xfrm>
            <a:off x="2111929" y="4883046"/>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1" name="Google Shape;478;p31">
            <a:extLst>
              <a:ext uri="{FF2B5EF4-FFF2-40B4-BE49-F238E27FC236}">
                <a16:creationId xmlns:a16="http://schemas.microsoft.com/office/drawing/2014/main" id="{9D5B5E33-DDC6-704B-B966-B03B8C7F648B}"/>
              </a:ext>
            </a:extLst>
          </p:cNvPr>
          <p:cNvSpPr/>
          <p:nvPr/>
        </p:nvSpPr>
        <p:spPr>
          <a:xfrm>
            <a:off x="2064742" y="57320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2" name="Google Shape;462;p31">
            <a:extLst>
              <a:ext uri="{FF2B5EF4-FFF2-40B4-BE49-F238E27FC236}">
                <a16:creationId xmlns:a16="http://schemas.microsoft.com/office/drawing/2014/main" id="{0C1E9DB7-DB67-8A45-9C55-7A2DA093D632}"/>
              </a:ext>
            </a:extLst>
          </p:cNvPr>
          <p:cNvSpPr/>
          <p:nvPr/>
        </p:nvSpPr>
        <p:spPr>
          <a:xfrm>
            <a:off x="3337019" y="4034045"/>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33" name="Google Shape;463;p31">
            <a:extLst>
              <a:ext uri="{FF2B5EF4-FFF2-40B4-BE49-F238E27FC236}">
                <a16:creationId xmlns:a16="http://schemas.microsoft.com/office/drawing/2014/main" id="{B67A7E62-848C-0643-80B4-B30B9184EC89}"/>
              </a:ext>
            </a:extLst>
          </p:cNvPr>
          <p:cNvSpPr/>
          <p:nvPr/>
        </p:nvSpPr>
        <p:spPr>
          <a:xfrm>
            <a:off x="4191346" y="403404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34" name="Google Shape;465;p31">
            <a:extLst>
              <a:ext uri="{FF2B5EF4-FFF2-40B4-BE49-F238E27FC236}">
                <a16:creationId xmlns:a16="http://schemas.microsoft.com/office/drawing/2014/main" id="{8581CD56-4A5B-3947-8B42-8664994C184B}"/>
              </a:ext>
            </a:extLst>
          </p:cNvPr>
          <p:cNvSpPr/>
          <p:nvPr/>
        </p:nvSpPr>
        <p:spPr>
          <a:xfrm>
            <a:off x="3337019" y="4874597"/>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5" name="Google Shape;466;p31">
            <a:extLst>
              <a:ext uri="{FF2B5EF4-FFF2-40B4-BE49-F238E27FC236}">
                <a16:creationId xmlns:a16="http://schemas.microsoft.com/office/drawing/2014/main" id="{6E8F72F1-72D7-F14A-9640-5FC8AC316CF0}"/>
              </a:ext>
            </a:extLst>
          </p:cNvPr>
          <p:cNvSpPr/>
          <p:nvPr/>
        </p:nvSpPr>
        <p:spPr>
          <a:xfrm>
            <a:off x="4191346" y="4874597"/>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6" name="Google Shape;468;p31">
            <a:extLst>
              <a:ext uri="{FF2B5EF4-FFF2-40B4-BE49-F238E27FC236}">
                <a16:creationId xmlns:a16="http://schemas.microsoft.com/office/drawing/2014/main" id="{F4266BF5-07A9-4948-A6C7-5CA0D9AF48DF}"/>
              </a:ext>
            </a:extLst>
          </p:cNvPr>
          <p:cNvSpPr/>
          <p:nvPr/>
        </p:nvSpPr>
        <p:spPr>
          <a:xfrm>
            <a:off x="3337007" y="57236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7" name="Google Shape;463;p31">
            <a:extLst>
              <a:ext uri="{FF2B5EF4-FFF2-40B4-BE49-F238E27FC236}">
                <a16:creationId xmlns:a16="http://schemas.microsoft.com/office/drawing/2014/main" id="{E2532CC4-C0E2-8440-8D9D-FF76EEC46FA9}"/>
              </a:ext>
            </a:extLst>
          </p:cNvPr>
          <p:cNvSpPr/>
          <p:nvPr/>
        </p:nvSpPr>
        <p:spPr>
          <a:xfrm>
            <a:off x="4191346" y="572568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38" name="Google Shape;472;p31">
            <a:extLst>
              <a:ext uri="{FF2B5EF4-FFF2-40B4-BE49-F238E27FC236}">
                <a16:creationId xmlns:a16="http://schemas.microsoft.com/office/drawing/2014/main" id="{4F2D0FED-837C-614A-B458-343CBDDFC4A3}"/>
              </a:ext>
            </a:extLst>
          </p:cNvPr>
          <p:cNvSpPr/>
          <p:nvPr/>
        </p:nvSpPr>
        <p:spPr>
          <a:xfrm>
            <a:off x="5063117" y="4042494"/>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39" name="Google Shape;475;p31">
            <a:extLst>
              <a:ext uri="{FF2B5EF4-FFF2-40B4-BE49-F238E27FC236}">
                <a16:creationId xmlns:a16="http://schemas.microsoft.com/office/drawing/2014/main" id="{BB4BAE21-4D1A-3A4D-ABFE-E14D9F8D25F3}"/>
              </a:ext>
            </a:extLst>
          </p:cNvPr>
          <p:cNvSpPr/>
          <p:nvPr/>
        </p:nvSpPr>
        <p:spPr>
          <a:xfrm>
            <a:off x="5063117" y="4883046"/>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0" name="Google Shape;478;p31">
            <a:extLst>
              <a:ext uri="{FF2B5EF4-FFF2-40B4-BE49-F238E27FC236}">
                <a16:creationId xmlns:a16="http://schemas.microsoft.com/office/drawing/2014/main" id="{B79F3161-2467-8B4A-A633-E71C3E470C4C}"/>
              </a:ext>
            </a:extLst>
          </p:cNvPr>
          <p:cNvSpPr/>
          <p:nvPr/>
        </p:nvSpPr>
        <p:spPr>
          <a:xfrm>
            <a:off x="5015930" y="57320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1" name="Google Shape;462;p31">
            <a:extLst>
              <a:ext uri="{FF2B5EF4-FFF2-40B4-BE49-F238E27FC236}">
                <a16:creationId xmlns:a16="http://schemas.microsoft.com/office/drawing/2014/main" id="{D7F77A1C-640C-6E4D-82CD-42383E3055F4}"/>
              </a:ext>
            </a:extLst>
          </p:cNvPr>
          <p:cNvSpPr/>
          <p:nvPr/>
        </p:nvSpPr>
        <p:spPr>
          <a:xfrm>
            <a:off x="6265423" y="4034045"/>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2" name="Google Shape;463;p31">
            <a:extLst>
              <a:ext uri="{FF2B5EF4-FFF2-40B4-BE49-F238E27FC236}">
                <a16:creationId xmlns:a16="http://schemas.microsoft.com/office/drawing/2014/main" id="{17511F39-1ACD-AF41-8703-E34AC0991D42}"/>
              </a:ext>
            </a:extLst>
          </p:cNvPr>
          <p:cNvSpPr/>
          <p:nvPr/>
        </p:nvSpPr>
        <p:spPr>
          <a:xfrm>
            <a:off x="7119750" y="403404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3" name="Google Shape;465;p31">
            <a:extLst>
              <a:ext uri="{FF2B5EF4-FFF2-40B4-BE49-F238E27FC236}">
                <a16:creationId xmlns:a16="http://schemas.microsoft.com/office/drawing/2014/main" id="{017C8719-BA22-0641-8BCD-EDA5B4B643B0}"/>
              </a:ext>
            </a:extLst>
          </p:cNvPr>
          <p:cNvSpPr/>
          <p:nvPr/>
        </p:nvSpPr>
        <p:spPr>
          <a:xfrm>
            <a:off x="6265423" y="4874597"/>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4" name="Google Shape;466;p31">
            <a:extLst>
              <a:ext uri="{FF2B5EF4-FFF2-40B4-BE49-F238E27FC236}">
                <a16:creationId xmlns:a16="http://schemas.microsoft.com/office/drawing/2014/main" id="{43905DFF-326C-1C48-8652-4DA13F2361F2}"/>
              </a:ext>
            </a:extLst>
          </p:cNvPr>
          <p:cNvSpPr/>
          <p:nvPr/>
        </p:nvSpPr>
        <p:spPr>
          <a:xfrm>
            <a:off x="7119750" y="4874597"/>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5" name="Google Shape;468;p31">
            <a:extLst>
              <a:ext uri="{FF2B5EF4-FFF2-40B4-BE49-F238E27FC236}">
                <a16:creationId xmlns:a16="http://schemas.microsoft.com/office/drawing/2014/main" id="{AA1BF1AF-2438-3E49-8FE6-1B88F789C64A}"/>
              </a:ext>
            </a:extLst>
          </p:cNvPr>
          <p:cNvSpPr/>
          <p:nvPr/>
        </p:nvSpPr>
        <p:spPr>
          <a:xfrm>
            <a:off x="6265411" y="57236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6" name="Google Shape;463;p31">
            <a:extLst>
              <a:ext uri="{FF2B5EF4-FFF2-40B4-BE49-F238E27FC236}">
                <a16:creationId xmlns:a16="http://schemas.microsoft.com/office/drawing/2014/main" id="{6B7A4FA3-B783-7D49-BDA6-1FA04D17DE1C}"/>
              </a:ext>
            </a:extLst>
          </p:cNvPr>
          <p:cNvSpPr/>
          <p:nvPr/>
        </p:nvSpPr>
        <p:spPr>
          <a:xfrm>
            <a:off x="7119750" y="572568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47" name="Google Shape;472;p31">
            <a:extLst>
              <a:ext uri="{FF2B5EF4-FFF2-40B4-BE49-F238E27FC236}">
                <a16:creationId xmlns:a16="http://schemas.microsoft.com/office/drawing/2014/main" id="{51B380E5-15DD-8D4C-9374-5AAE80241552}"/>
              </a:ext>
            </a:extLst>
          </p:cNvPr>
          <p:cNvSpPr/>
          <p:nvPr/>
        </p:nvSpPr>
        <p:spPr>
          <a:xfrm>
            <a:off x="7991521" y="4042494"/>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8" name="Google Shape;475;p31">
            <a:extLst>
              <a:ext uri="{FF2B5EF4-FFF2-40B4-BE49-F238E27FC236}">
                <a16:creationId xmlns:a16="http://schemas.microsoft.com/office/drawing/2014/main" id="{E5B94CAE-B190-DB44-8CC9-5E5FDCD2F8E4}"/>
              </a:ext>
            </a:extLst>
          </p:cNvPr>
          <p:cNvSpPr/>
          <p:nvPr/>
        </p:nvSpPr>
        <p:spPr>
          <a:xfrm>
            <a:off x="7991521" y="4883046"/>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49" name="Google Shape;478;p31">
            <a:extLst>
              <a:ext uri="{FF2B5EF4-FFF2-40B4-BE49-F238E27FC236}">
                <a16:creationId xmlns:a16="http://schemas.microsoft.com/office/drawing/2014/main" id="{DB2EFF77-B03E-9143-956C-338EB248618F}"/>
              </a:ext>
            </a:extLst>
          </p:cNvPr>
          <p:cNvSpPr/>
          <p:nvPr/>
        </p:nvSpPr>
        <p:spPr>
          <a:xfrm>
            <a:off x="7944334" y="57320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250780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Google Shape;457;p22"/>
          <p:cNvSpPr txBox="1"/>
          <p:nvPr/>
        </p:nvSpPr>
        <p:spPr>
          <a:xfrm>
            <a:off x="0" y="554181"/>
            <a:ext cx="9144000" cy="6672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Arial"/>
              <a:buNone/>
            </a:pPr>
            <a:r>
              <a:rPr lang="en-NL" sz="3200" b="1" i="0" u="none" strike="noStrike" cap="none">
                <a:solidFill>
                  <a:schemeClr val="dk1"/>
                </a:solidFill>
                <a:latin typeface="Calibri"/>
                <a:ea typeface="Calibri"/>
                <a:cs typeface="Calibri"/>
                <a:sym typeface="Calibri"/>
              </a:rPr>
              <a:t>How we will work</a:t>
            </a:r>
            <a:endParaRPr sz="3200" b="0" i="0" u="none" strike="noStrike" cap="none">
              <a:solidFill>
                <a:srgbClr val="000000"/>
              </a:solidFill>
              <a:latin typeface="Arial"/>
              <a:ea typeface="Arial"/>
              <a:cs typeface="Arial"/>
              <a:sym typeface="Arial"/>
            </a:endParaRPr>
          </a:p>
        </p:txBody>
      </p:sp>
      <p:sp>
        <p:nvSpPr>
          <p:cNvPr id="458" name="Google Shape;458;p22"/>
          <p:cNvSpPr/>
          <p:nvPr/>
        </p:nvSpPr>
        <p:spPr>
          <a:xfrm>
            <a:off x="509385" y="5842119"/>
            <a:ext cx="8216100" cy="4617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400"/>
              <a:buFont typeface="Calibri"/>
              <a:buNone/>
            </a:pPr>
            <a:r>
              <a:rPr lang="en-NL" sz="2400" b="1" i="0" u="none" strike="noStrike" cap="none">
                <a:solidFill>
                  <a:schemeClr val="dk1"/>
                </a:solidFill>
                <a:latin typeface="Calibri"/>
                <a:ea typeface="Calibri"/>
                <a:cs typeface="Calibri"/>
                <a:sym typeface="Calibri"/>
              </a:rPr>
              <a:t>Slow down, there will be a lot to experience</a:t>
            </a:r>
            <a:endParaRPr sz="24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2400"/>
              <a:buFont typeface="Calibri"/>
              <a:buNone/>
            </a:pPr>
            <a:endParaRPr sz="2400" b="1" i="0" u="none" strike="noStrike" cap="none">
              <a:solidFill>
                <a:schemeClr val="dk1"/>
              </a:solidFill>
              <a:latin typeface="Calibri"/>
              <a:ea typeface="Calibri"/>
              <a:cs typeface="Calibri"/>
              <a:sym typeface="Calibri"/>
            </a:endParaRPr>
          </a:p>
        </p:txBody>
      </p:sp>
      <p:sp>
        <p:nvSpPr>
          <p:cNvPr id="459" name="Google Shape;459;p22"/>
          <p:cNvSpPr txBox="1"/>
          <p:nvPr/>
        </p:nvSpPr>
        <p:spPr>
          <a:xfrm>
            <a:off x="509375" y="1584325"/>
            <a:ext cx="3724200" cy="3508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NL" sz="1400" b="1" i="0" u="none" strike="noStrike" cap="none">
                <a:solidFill>
                  <a:srgbClr val="000000"/>
                </a:solidFill>
                <a:latin typeface="Calibri"/>
                <a:ea typeface="Calibri"/>
                <a:cs typeface="Calibri"/>
                <a:sym typeface="Calibri"/>
              </a:rPr>
              <a:t>Everything is confidential</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1"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NL" sz="1400" b="1" i="0" u="none" strike="noStrike" cap="none">
                <a:solidFill>
                  <a:srgbClr val="000000"/>
                </a:solidFill>
                <a:latin typeface="Calibri"/>
                <a:ea typeface="Calibri"/>
                <a:cs typeface="Calibri"/>
                <a:sym typeface="Calibri"/>
              </a:rPr>
              <a:t>Your avatar</a:t>
            </a:r>
            <a:endParaRPr sz="1400" b="1"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NL" sz="1400" b="0" i="0" u="none" strike="noStrike" cap="none">
                <a:solidFill>
                  <a:srgbClr val="000000"/>
                </a:solidFill>
                <a:latin typeface="Calibri"/>
                <a:ea typeface="Calibri"/>
                <a:cs typeface="Calibri"/>
                <a:sym typeface="Calibri"/>
              </a:rPr>
              <a:t>Choose avatar and add your name</a:t>
            </a:r>
            <a:endParaRPr sz="14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NL" sz="1400" b="0" i="0" u="none" strike="noStrike" cap="none">
                <a:solidFill>
                  <a:srgbClr val="000000"/>
                </a:solidFill>
                <a:latin typeface="Calibri"/>
                <a:ea typeface="Calibri"/>
                <a:cs typeface="Calibri"/>
                <a:sym typeface="Calibri"/>
              </a:rPr>
              <a:t>Place your avatar outside of the circle</a:t>
            </a:r>
            <a:endParaRPr sz="14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NL" sz="1400" b="0" i="0" u="none" strike="noStrike" cap="none">
                <a:solidFill>
                  <a:srgbClr val="000000"/>
                </a:solidFill>
                <a:latin typeface="Calibri"/>
                <a:ea typeface="Calibri"/>
                <a:cs typeface="Calibri"/>
                <a:sym typeface="Calibri"/>
              </a:rPr>
              <a:t>You are free to move your avatar outside of the circle</a:t>
            </a:r>
            <a:endParaRPr sz="14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NL" sz="1400" b="1" i="0" u="none" strike="noStrike" cap="none">
                <a:solidFill>
                  <a:srgbClr val="000000"/>
                </a:solidFill>
                <a:latin typeface="Calibri"/>
                <a:ea typeface="Calibri"/>
                <a:cs typeface="Calibri"/>
                <a:sym typeface="Calibri"/>
              </a:rPr>
              <a:t>If you are called upon </a:t>
            </a:r>
            <a:endParaRPr sz="1400" b="1"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NL" sz="1400" b="0" i="0" u="none" strike="noStrike" cap="none">
                <a:solidFill>
                  <a:srgbClr val="000000"/>
                </a:solidFill>
                <a:latin typeface="Calibri"/>
                <a:ea typeface="Calibri"/>
                <a:cs typeface="Calibri"/>
                <a:sym typeface="Calibri"/>
              </a:rPr>
              <a:t>unmute </a:t>
            </a:r>
            <a:endParaRPr sz="1400" b="0"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NL" sz="1400" b="0" i="0" u="none" strike="noStrike" cap="none">
                <a:solidFill>
                  <a:srgbClr val="000000"/>
                </a:solidFill>
                <a:latin typeface="Calibri"/>
                <a:ea typeface="Calibri"/>
                <a:cs typeface="Calibri"/>
                <a:sym typeface="Calibri"/>
              </a:rPr>
              <a:t>color your avatar corresponding with what you are representing</a:t>
            </a:r>
            <a:endParaRPr sz="14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NL" sz="1400" b="1" i="0" u="none" strike="noStrike" cap="none">
                <a:solidFill>
                  <a:srgbClr val="000000"/>
                </a:solidFill>
                <a:latin typeface="Calibri"/>
                <a:ea typeface="Calibri"/>
                <a:cs typeface="Calibri"/>
                <a:sym typeface="Calibri"/>
              </a:rPr>
              <a:t>Anything to report?</a:t>
            </a:r>
            <a:endParaRPr sz="1400" b="1" i="0" u="none" strike="noStrike" cap="none">
              <a:solidFill>
                <a:srgbClr val="000000"/>
              </a:solidFill>
              <a:latin typeface="Calibri"/>
              <a:ea typeface="Calibri"/>
              <a:cs typeface="Calibri"/>
              <a:sym typeface="Calibri"/>
            </a:endParaRPr>
          </a:p>
          <a:p>
            <a:pPr marL="457200" marR="0" lvl="0" indent="-317500" algn="l" rtl="0">
              <a:lnSpc>
                <a:spcPct val="100000"/>
              </a:lnSpc>
              <a:spcBef>
                <a:spcPts val="0"/>
              </a:spcBef>
              <a:spcAft>
                <a:spcPts val="0"/>
              </a:spcAft>
              <a:buClr>
                <a:srgbClr val="000000"/>
              </a:buClr>
              <a:buSzPts val="1400"/>
              <a:buFont typeface="Calibri"/>
              <a:buChar char="●"/>
            </a:pPr>
            <a:r>
              <a:rPr lang="en-NL" sz="1400" b="0" i="0" u="none" strike="noStrike" cap="none">
                <a:solidFill>
                  <a:srgbClr val="000000"/>
                </a:solidFill>
                <a:latin typeface="Calibri"/>
                <a:ea typeface="Calibri"/>
                <a:cs typeface="Calibri"/>
                <a:sym typeface="Calibri"/>
              </a:rPr>
              <a:t>make yourself known to the facilitator (raise hand, wave, speak out)</a:t>
            </a:r>
            <a:endParaRPr sz="1400" b="0" i="0" u="none" strike="noStrike" cap="none">
              <a:solidFill>
                <a:srgbClr val="000000"/>
              </a:solidFill>
              <a:latin typeface="Calibri"/>
              <a:ea typeface="Calibri"/>
              <a:cs typeface="Calibri"/>
              <a:sym typeface="Calibri"/>
            </a:endParaRPr>
          </a:p>
        </p:txBody>
      </p:sp>
      <p:pic>
        <p:nvPicPr>
          <p:cNvPr id="460" name="Google Shape;460;p22" descr="A picture containing clock&#10;&#10;Description automatically generated"/>
          <p:cNvPicPr preferRelativeResize="0"/>
          <p:nvPr/>
        </p:nvPicPr>
        <p:blipFill rotWithShape="1">
          <a:blip r:embed="rId3">
            <a:alphaModFix/>
          </a:blip>
          <a:srcRect l="13563" r="14710"/>
          <a:stretch/>
        </p:blipFill>
        <p:spPr>
          <a:xfrm>
            <a:off x="4700025" y="1584319"/>
            <a:ext cx="4025456" cy="3156987"/>
          </a:xfrm>
          <a:prstGeom prst="rect">
            <a:avLst/>
          </a:prstGeom>
          <a:noFill/>
          <a:ln>
            <a:noFill/>
          </a:ln>
        </p:spPr>
      </p:pic>
    </p:spTree>
    <p:extLst>
      <p:ext uri="{BB962C8B-B14F-4D97-AF65-F5344CB8AC3E}">
        <p14:creationId xmlns:p14="http://schemas.microsoft.com/office/powerpoint/2010/main" val="3271522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cstate="screen">
            <a:alphaModFix/>
            <a:extLst>
              <a:ext uri="{28A0092B-C50C-407E-A947-70E740481C1C}">
                <a14:useLocalDpi xmlns:a14="http://schemas.microsoft.com/office/drawing/2010/main"/>
              </a:ext>
            </a:extLst>
          </a:blip>
          <a:stretch>
            <a:fillRect/>
          </a:stretch>
        </a:blipFill>
        <a:effectLst/>
      </p:bgPr>
    </p:bg>
    <p:spTree>
      <p:nvGrpSpPr>
        <p:cNvPr id="1" name="Shape 352"/>
        <p:cNvGrpSpPr/>
        <p:nvPr/>
      </p:nvGrpSpPr>
      <p:grpSpPr>
        <a:xfrm>
          <a:off x="0" y="0"/>
          <a:ext cx="0" cy="0"/>
          <a:chOff x="0" y="0"/>
          <a:chExt cx="0" cy="0"/>
        </a:xfrm>
      </p:grpSpPr>
      <p:sp>
        <p:nvSpPr>
          <p:cNvPr id="353" name="Google Shape;353;p23"/>
          <p:cNvSpPr txBox="1"/>
          <p:nvPr/>
        </p:nvSpPr>
        <p:spPr>
          <a:xfrm>
            <a:off x="0" y="4824257"/>
            <a:ext cx="9144000" cy="667346"/>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Arial"/>
              <a:buNone/>
            </a:pPr>
            <a:r>
              <a:rPr lang="en-NL" sz="3200" b="1" i="0" u="none" strike="noStrike" cap="none">
                <a:solidFill>
                  <a:schemeClr val="lt1"/>
                </a:solidFill>
                <a:latin typeface="Calibri"/>
                <a:ea typeface="Calibri"/>
                <a:cs typeface="Calibri"/>
                <a:sym typeface="Calibri"/>
              </a:rPr>
              <a:t>So who has a question?</a:t>
            </a:r>
            <a:endParaRPr sz="3200" b="0" i="0" u="none" strike="noStrike" cap="none">
              <a:solidFill>
                <a:schemeClr val="lt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Google Shape;502;p33"/>
          <p:cNvSpPr/>
          <p:nvPr/>
        </p:nvSpPr>
        <p:spPr>
          <a:xfrm>
            <a:off x="2456483" y="1290589"/>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3" name="Google Shape;503;p33"/>
          <p:cNvSpPr/>
          <p:nvPr/>
        </p:nvSpPr>
        <p:spPr>
          <a:xfrm>
            <a:off x="3304736" y="1299038"/>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0" tIns="0" rIns="0" bIns="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4" name="Google Shape;504;p33"/>
          <p:cNvSpPr/>
          <p:nvPr/>
        </p:nvSpPr>
        <p:spPr>
          <a:xfrm>
            <a:off x="1602156" y="2131141"/>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05" name="Google Shape;505;p33"/>
          <p:cNvSpPr/>
          <p:nvPr/>
        </p:nvSpPr>
        <p:spPr>
          <a:xfrm>
            <a:off x="2456483" y="2131141"/>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0" tIns="0" rIns="0" bIns="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r>
              <a:rPr kumimoji="0" lang="en-NL" sz="800" b="0" i="0" u="none" strike="noStrike" kern="0" cap="none" spc="0" normalizeH="0" baseline="0" noProof="0" dirty="0">
                <a:ln>
                  <a:noFill/>
                </a:ln>
                <a:solidFill>
                  <a:srgbClr val="000000"/>
                </a:solidFill>
                <a:effectLst/>
                <a:uLnTx/>
                <a:uFillTx/>
                <a:latin typeface="Arial"/>
                <a:ea typeface="+mn-ea"/>
                <a:cs typeface="Arial"/>
                <a:sym typeface="Arial"/>
              </a:rPr>
              <a:t>Je naam</a:t>
            </a:r>
            <a:endParaRPr kumimoji="0" sz="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506" name="Google Shape;506;p33"/>
          <p:cNvSpPr/>
          <p:nvPr/>
        </p:nvSpPr>
        <p:spPr>
          <a:xfrm>
            <a:off x="3304736" y="2139590"/>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0" tIns="0" rIns="0" bIns="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7" name="Google Shape;507;p33"/>
          <p:cNvSpPr/>
          <p:nvPr/>
        </p:nvSpPr>
        <p:spPr>
          <a:xfrm>
            <a:off x="1602156" y="2971693"/>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8" name="Google Shape;508;p33"/>
          <p:cNvSpPr/>
          <p:nvPr/>
        </p:nvSpPr>
        <p:spPr>
          <a:xfrm>
            <a:off x="2456483" y="2971693"/>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09" name="Google Shape;509;p33"/>
          <p:cNvSpPr/>
          <p:nvPr/>
        </p:nvSpPr>
        <p:spPr>
          <a:xfrm>
            <a:off x="3304736" y="2980142"/>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0" name="Google Shape;510;p33"/>
          <p:cNvSpPr/>
          <p:nvPr/>
        </p:nvSpPr>
        <p:spPr>
          <a:xfrm>
            <a:off x="1602156" y="3812245"/>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1" name="Google Shape;511;p33"/>
          <p:cNvSpPr/>
          <p:nvPr/>
        </p:nvSpPr>
        <p:spPr>
          <a:xfrm>
            <a:off x="2456483" y="3812245"/>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2" name="Google Shape;512;p33"/>
          <p:cNvSpPr/>
          <p:nvPr/>
        </p:nvSpPr>
        <p:spPr>
          <a:xfrm>
            <a:off x="3304736" y="3820694"/>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3" name="Google Shape;513;p33"/>
          <p:cNvSpPr/>
          <p:nvPr/>
        </p:nvSpPr>
        <p:spPr>
          <a:xfrm>
            <a:off x="1602156" y="4652797"/>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4" name="Google Shape;514;p33"/>
          <p:cNvSpPr/>
          <p:nvPr/>
        </p:nvSpPr>
        <p:spPr>
          <a:xfrm>
            <a:off x="2456483" y="4652797"/>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5" name="Google Shape;515;p33"/>
          <p:cNvSpPr/>
          <p:nvPr/>
        </p:nvSpPr>
        <p:spPr>
          <a:xfrm>
            <a:off x="3304736" y="4661246"/>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6" name="Google Shape;516;p33"/>
          <p:cNvSpPr/>
          <p:nvPr/>
        </p:nvSpPr>
        <p:spPr>
          <a:xfrm>
            <a:off x="1649331" y="55018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7" name="Google Shape;517;p33"/>
          <p:cNvSpPr/>
          <p:nvPr/>
        </p:nvSpPr>
        <p:spPr>
          <a:xfrm>
            <a:off x="2503658" y="5501800"/>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8" name="Google Shape;518;p33"/>
          <p:cNvSpPr/>
          <p:nvPr/>
        </p:nvSpPr>
        <p:spPr>
          <a:xfrm>
            <a:off x="3351911" y="55102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19" name="Google Shape;519;p33"/>
          <p:cNvSpPr/>
          <p:nvPr/>
        </p:nvSpPr>
        <p:spPr>
          <a:xfrm>
            <a:off x="4560898" y="1290589"/>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0" name="Google Shape;520;p33"/>
          <p:cNvSpPr/>
          <p:nvPr/>
        </p:nvSpPr>
        <p:spPr>
          <a:xfrm>
            <a:off x="5415225" y="1290589"/>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1" name="Google Shape;521;p33"/>
          <p:cNvSpPr/>
          <p:nvPr/>
        </p:nvSpPr>
        <p:spPr>
          <a:xfrm>
            <a:off x="6263478" y="1299038"/>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2" name="Google Shape;522;p33"/>
          <p:cNvSpPr/>
          <p:nvPr/>
        </p:nvSpPr>
        <p:spPr>
          <a:xfrm>
            <a:off x="4560898" y="2131141"/>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3" name="Google Shape;523;p33"/>
          <p:cNvSpPr/>
          <p:nvPr/>
        </p:nvSpPr>
        <p:spPr>
          <a:xfrm>
            <a:off x="5415225" y="2131141"/>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4" name="Google Shape;524;p33"/>
          <p:cNvSpPr/>
          <p:nvPr/>
        </p:nvSpPr>
        <p:spPr>
          <a:xfrm>
            <a:off x="6263478" y="2139590"/>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5" name="Google Shape;525;p33"/>
          <p:cNvSpPr/>
          <p:nvPr/>
        </p:nvSpPr>
        <p:spPr>
          <a:xfrm>
            <a:off x="4560898" y="2971693"/>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6" name="Google Shape;526;p33"/>
          <p:cNvSpPr/>
          <p:nvPr/>
        </p:nvSpPr>
        <p:spPr>
          <a:xfrm>
            <a:off x="5415225" y="2971693"/>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7" name="Google Shape;527;p33"/>
          <p:cNvSpPr/>
          <p:nvPr/>
        </p:nvSpPr>
        <p:spPr>
          <a:xfrm>
            <a:off x="6263478" y="2980142"/>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8" name="Google Shape;528;p33"/>
          <p:cNvSpPr/>
          <p:nvPr/>
        </p:nvSpPr>
        <p:spPr>
          <a:xfrm>
            <a:off x="4560898" y="3812245"/>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29" name="Google Shape;529;p33"/>
          <p:cNvSpPr/>
          <p:nvPr/>
        </p:nvSpPr>
        <p:spPr>
          <a:xfrm>
            <a:off x="5415225" y="3812245"/>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0" name="Google Shape;530;p33"/>
          <p:cNvSpPr/>
          <p:nvPr/>
        </p:nvSpPr>
        <p:spPr>
          <a:xfrm>
            <a:off x="6263478" y="3820694"/>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1" name="Google Shape;531;p33"/>
          <p:cNvSpPr/>
          <p:nvPr/>
        </p:nvSpPr>
        <p:spPr>
          <a:xfrm>
            <a:off x="4560898" y="4652797"/>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2" name="Google Shape;532;p33"/>
          <p:cNvSpPr/>
          <p:nvPr/>
        </p:nvSpPr>
        <p:spPr>
          <a:xfrm>
            <a:off x="5415225" y="4652797"/>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3" name="Google Shape;533;p33"/>
          <p:cNvSpPr/>
          <p:nvPr/>
        </p:nvSpPr>
        <p:spPr>
          <a:xfrm>
            <a:off x="6263478" y="4661246"/>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6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4" name="Google Shape;534;p33"/>
          <p:cNvSpPr/>
          <p:nvPr/>
        </p:nvSpPr>
        <p:spPr>
          <a:xfrm>
            <a:off x="4608073" y="55018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5" name="Google Shape;535;p33"/>
          <p:cNvSpPr/>
          <p:nvPr/>
        </p:nvSpPr>
        <p:spPr>
          <a:xfrm>
            <a:off x="5415225" y="5501800"/>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6" name="Google Shape;536;p33"/>
          <p:cNvSpPr/>
          <p:nvPr/>
        </p:nvSpPr>
        <p:spPr>
          <a:xfrm>
            <a:off x="6263478" y="55102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7" name="Google Shape;537;p33"/>
          <p:cNvSpPr txBox="1"/>
          <p:nvPr/>
        </p:nvSpPr>
        <p:spPr>
          <a:xfrm>
            <a:off x="0" y="554181"/>
            <a:ext cx="9144000" cy="369332"/>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NL" sz="1800" b="1" i="0" u="none" strike="noStrike" kern="0" cap="none" spc="0" normalizeH="0" baseline="0" noProof="0">
                <a:ln>
                  <a:noFill/>
                </a:ln>
                <a:solidFill>
                  <a:srgbClr val="000000"/>
                </a:solidFill>
                <a:effectLst/>
                <a:uLnTx/>
                <a:uFillTx/>
                <a:latin typeface="Calibri"/>
                <a:ea typeface="Calibri"/>
                <a:cs typeface="Calibri"/>
                <a:sym typeface="Calibri"/>
              </a:rPr>
              <a:t>Copy (CTRL+C) an element representing you</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538" name="Google Shape;538;p33"/>
          <p:cNvSpPr/>
          <p:nvPr/>
        </p:nvSpPr>
        <p:spPr>
          <a:xfrm>
            <a:off x="1602156" y="1290591"/>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lt1"/>
          </a:solidFill>
          <a:ln w="9525" cap="flat" cmpd="sng">
            <a:solidFill>
              <a:srgbClr val="A5A5A5"/>
            </a:solidFill>
            <a:prstDash val="solid"/>
            <a:round/>
            <a:headEnd type="none" w="sm" len="sm"/>
            <a:tailEnd type="none" w="sm" len="sm"/>
          </a:ln>
        </p:spPr>
        <p:txBody>
          <a:bodyPr spcFirstLastPara="1"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900"/>
              <a:buFont typeface="Arial"/>
              <a:buNone/>
              <a:tabLst/>
              <a:defRPr/>
            </a:pPr>
            <a:endParaRPr kumimoji="0" sz="800" b="0" i="0" u="none" strike="noStrike" kern="0" cap="none" spc="0" normalizeH="0" baseline="0" noProof="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2044634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Tree>
    <p:extLst>
      <p:ext uri="{BB962C8B-B14F-4D97-AF65-F5344CB8AC3E}">
        <p14:creationId xmlns:p14="http://schemas.microsoft.com/office/powerpoint/2010/main" val="1569009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p:nvPr/>
        </p:nvSpPr>
        <p:spPr>
          <a:xfrm>
            <a:off x="0" y="554181"/>
            <a:ext cx="9144000" cy="667346"/>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Arial"/>
              <a:buNone/>
            </a:pPr>
            <a:r>
              <a:rPr lang="en-NL" sz="3200" b="1" i="0" u="none" strike="noStrike" cap="none">
                <a:solidFill>
                  <a:schemeClr val="dk1"/>
                </a:solidFill>
                <a:latin typeface="Calibri"/>
                <a:ea typeface="Calibri"/>
                <a:cs typeface="Calibri"/>
                <a:sym typeface="Calibri"/>
              </a:rPr>
              <a:t>Online Fields – how does it work?</a:t>
            </a:r>
            <a:endParaRPr/>
          </a:p>
          <a:p>
            <a:pPr marL="0" marR="0" lvl="0" indent="0" algn="ctr" rtl="0">
              <a:lnSpc>
                <a:spcPct val="100000"/>
              </a:lnSpc>
              <a:spcBef>
                <a:spcPts val="0"/>
              </a:spcBef>
              <a:spcAft>
                <a:spcPts val="0"/>
              </a:spcAft>
              <a:buClr>
                <a:srgbClr val="000000"/>
              </a:buClr>
              <a:buSzPts val="1600"/>
              <a:buFont typeface="Arial"/>
              <a:buNone/>
            </a:pPr>
            <a:r>
              <a:rPr lang="en-NL" sz="1600" b="0" i="0" u="none" strike="noStrike" cap="none">
                <a:solidFill>
                  <a:schemeClr val="dk1"/>
                </a:solidFill>
                <a:latin typeface="Calibri"/>
                <a:ea typeface="Calibri"/>
                <a:cs typeface="Calibri"/>
                <a:sym typeface="Calibri"/>
              </a:rPr>
              <a:t>Notes for the Constellator</a:t>
            </a:r>
            <a:endParaRPr sz="1600" b="0" i="0" u="none" strike="noStrike" cap="none">
              <a:solidFill>
                <a:srgbClr val="000000"/>
              </a:solidFill>
              <a:latin typeface="Arial"/>
              <a:ea typeface="Arial"/>
              <a:cs typeface="Arial"/>
              <a:sym typeface="Arial"/>
            </a:endParaRPr>
          </a:p>
        </p:txBody>
      </p:sp>
      <p:sp>
        <p:nvSpPr>
          <p:cNvPr id="95" name="Google Shape;95;p14"/>
          <p:cNvSpPr txBox="1"/>
          <p:nvPr/>
        </p:nvSpPr>
        <p:spPr>
          <a:xfrm>
            <a:off x="735697" y="1708577"/>
            <a:ext cx="4278702" cy="5149423"/>
          </a:xfrm>
          <a:prstGeom prst="rect">
            <a:avLst/>
          </a:prstGeom>
          <a:noFill/>
          <a:ln>
            <a:noFill/>
          </a:ln>
        </p:spPr>
        <p:txBody>
          <a:bodyPr spcFirstLastPara="1" wrap="square" lIns="91425" tIns="45700" rIns="91425" bIns="45700" anchor="t" anchorCtr="0">
            <a:noAutofit/>
          </a:bodyPr>
          <a:lstStyle/>
          <a:p>
            <a:pPr marL="0" marR="0" lvl="0" indent="0" algn="l" rtl="0">
              <a:lnSpc>
                <a:spcPct val="114000"/>
              </a:lnSpc>
              <a:spcBef>
                <a:spcPts val="0"/>
              </a:spcBef>
              <a:spcAft>
                <a:spcPts val="0"/>
              </a:spcAft>
              <a:buNone/>
            </a:pPr>
            <a:r>
              <a:rPr lang="en-NL" sz="1200" b="1" dirty="0">
                <a:latin typeface="Calibri"/>
                <a:ea typeface="Calibri"/>
                <a:cs typeface="Calibri"/>
                <a:sym typeface="Calibri"/>
              </a:rPr>
              <a:t>Thank you for downloading and using the Online Fields template. You as a f</a:t>
            </a:r>
            <a:r>
              <a:rPr lang="en-NL" sz="1200" b="1" i="0" u="none" strike="noStrike" cap="none" dirty="0">
                <a:solidFill>
                  <a:srgbClr val="000000"/>
                </a:solidFill>
                <a:latin typeface="Calibri"/>
                <a:ea typeface="Calibri"/>
                <a:cs typeface="Calibri"/>
                <a:sym typeface="Calibri"/>
              </a:rPr>
              <a:t>acilitator will work together with your </a:t>
            </a:r>
            <a:r>
              <a:rPr lang="en-NL" sz="1200" b="1" dirty="0">
                <a:solidFill>
                  <a:schemeClr val="dk1"/>
                </a:solidFill>
                <a:latin typeface="Calibri"/>
                <a:ea typeface="Calibri"/>
                <a:cs typeface="Calibri"/>
                <a:sym typeface="Calibri"/>
              </a:rPr>
              <a:t>client and representatives</a:t>
            </a:r>
            <a:r>
              <a:rPr lang="en-NL" sz="1200" b="1" i="0" u="none" strike="noStrike" cap="none" dirty="0">
                <a:solidFill>
                  <a:srgbClr val="000000"/>
                </a:solidFill>
                <a:latin typeface="Calibri"/>
                <a:ea typeface="Calibri"/>
                <a:cs typeface="Calibri"/>
                <a:sym typeface="Calibri"/>
              </a:rPr>
              <a:t> in one document while communicating through a tool like Zoom, Teams, Skype or a phone line. Each participant will move and change a representing symbol depending on its role.</a:t>
            </a:r>
            <a:endParaRPr dirty="0"/>
          </a:p>
          <a:p>
            <a:pPr marL="0" marR="0" lvl="0" indent="0" algn="l" rtl="0">
              <a:lnSpc>
                <a:spcPct val="114000"/>
              </a:lnSpc>
              <a:spcBef>
                <a:spcPts val="0"/>
              </a:spcBef>
              <a:spcAft>
                <a:spcPts val="0"/>
              </a:spcAft>
              <a:buNone/>
            </a:pPr>
            <a:br>
              <a:rPr lang="en-NL" sz="1200" b="0" i="0" u="none" strike="noStrike" cap="none" dirty="0">
                <a:solidFill>
                  <a:srgbClr val="000000"/>
                </a:solidFill>
                <a:latin typeface="Calibri"/>
                <a:ea typeface="Calibri"/>
                <a:cs typeface="Calibri"/>
                <a:sym typeface="Calibri"/>
              </a:rPr>
            </a:br>
            <a:r>
              <a:rPr lang="en-NL" sz="1200" b="0" i="0" u="none" strike="noStrike" cap="none" dirty="0">
                <a:solidFill>
                  <a:srgbClr val="000000"/>
                </a:solidFill>
                <a:latin typeface="Calibri"/>
                <a:ea typeface="Calibri"/>
                <a:cs typeface="Calibri"/>
                <a:sym typeface="Calibri"/>
              </a:rPr>
              <a:t>We assume you know how to facilitate a 1:1 or group constellation in person. The Online Fields methods provide the tools and instructions so you can apply your own systemic knowledge and facilitation skills while your client and representatives are remote. </a:t>
            </a:r>
            <a:endParaRPr sz="1200" dirty="0">
              <a:latin typeface="Calibri"/>
              <a:ea typeface="Calibri"/>
              <a:cs typeface="Calibri"/>
              <a:sym typeface="Calibri"/>
            </a:endParaRPr>
          </a:p>
          <a:p>
            <a:pPr marL="0" marR="0" lvl="0" indent="0" algn="l" rtl="0">
              <a:lnSpc>
                <a:spcPct val="114000"/>
              </a:lnSpc>
              <a:spcBef>
                <a:spcPts val="0"/>
              </a:spcBef>
              <a:spcAft>
                <a:spcPts val="0"/>
              </a:spcAft>
              <a:buNone/>
            </a:pPr>
            <a:endParaRPr sz="1200" dirty="0">
              <a:latin typeface="Calibri"/>
              <a:ea typeface="Calibri"/>
              <a:cs typeface="Calibri"/>
              <a:sym typeface="Calibri"/>
            </a:endParaRPr>
          </a:p>
          <a:p>
            <a:pPr marL="0" marR="0" lvl="0" indent="0" algn="l" rtl="0">
              <a:lnSpc>
                <a:spcPct val="114000"/>
              </a:lnSpc>
              <a:spcBef>
                <a:spcPts val="0"/>
              </a:spcBef>
              <a:spcAft>
                <a:spcPts val="0"/>
              </a:spcAft>
              <a:buNone/>
            </a:pPr>
            <a:r>
              <a:rPr lang="en-NL" sz="1200" b="1" i="0" u="none" strike="noStrike" cap="none" dirty="0">
                <a:solidFill>
                  <a:srgbClr val="000000"/>
                </a:solidFill>
                <a:latin typeface="Calibri"/>
                <a:ea typeface="Calibri"/>
                <a:cs typeface="Calibri"/>
                <a:sym typeface="Calibri"/>
              </a:rPr>
              <a:t>What we learned, our starting point</a:t>
            </a:r>
            <a:endParaRPr dirty="0"/>
          </a:p>
          <a:p>
            <a:pPr marL="171450" marR="0" lvl="0" indent="-171450" algn="l" rtl="0">
              <a:lnSpc>
                <a:spcPct val="114000"/>
              </a:lnSpc>
              <a:spcBef>
                <a:spcPts val="0"/>
              </a:spcBef>
              <a:spcAft>
                <a:spcPts val="0"/>
              </a:spcAft>
              <a:buClr>
                <a:srgbClr val="000000"/>
              </a:buClr>
              <a:buSzPts val="1200"/>
              <a:buFont typeface="Arial"/>
              <a:buChar char="•"/>
            </a:pPr>
            <a:r>
              <a:rPr lang="en-NL" sz="1200" b="0" i="0" u="none" strike="noStrike" cap="none" dirty="0">
                <a:solidFill>
                  <a:srgbClr val="000000"/>
                </a:solidFill>
                <a:latin typeface="Calibri"/>
                <a:ea typeface="Calibri"/>
                <a:cs typeface="Calibri"/>
                <a:sym typeface="Calibri"/>
              </a:rPr>
              <a:t>Systemic awareness is available remote</a:t>
            </a:r>
            <a:endParaRPr dirty="0"/>
          </a:p>
          <a:p>
            <a:pPr marL="171450" marR="0" lvl="0" indent="-171450" algn="l" rtl="0">
              <a:lnSpc>
                <a:spcPct val="114000"/>
              </a:lnSpc>
              <a:spcBef>
                <a:spcPts val="0"/>
              </a:spcBef>
              <a:spcAft>
                <a:spcPts val="0"/>
              </a:spcAft>
              <a:buClr>
                <a:srgbClr val="000000"/>
              </a:buClr>
              <a:buSzPts val="1200"/>
              <a:buFont typeface="Arial"/>
              <a:buChar char="•"/>
            </a:pPr>
            <a:r>
              <a:rPr lang="en-NL" sz="1200" b="0" i="0" u="none" strike="noStrike" cap="none" dirty="0">
                <a:solidFill>
                  <a:srgbClr val="000000"/>
                </a:solidFill>
                <a:latin typeface="Calibri"/>
                <a:ea typeface="Calibri"/>
                <a:cs typeface="Calibri"/>
                <a:sym typeface="Calibri"/>
              </a:rPr>
              <a:t>Representative perception is available remote</a:t>
            </a:r>
            <a:endParaRPr dirty="0"/>
          </a:p>
          <a:p>
            <a:pPr marL="171450" marR="0" lvl="0" indent="-171450" algn="l" rtl="0">
              <a:lnSpc>
                <a:spcPct val="114000"/>
              </a:lnSpc>
              <a:spcBef>
                <a:spcPts val="0"/>
              </a:spcBef>
              <a:spcAft>
                <a:spcPts val="0"/>
              </a:spcAft>
              <a:buClr>
                <a:srgbClr val="000000"/>
              </a:buClr>
              <a:buSzPts val="1200"/>
              <a:buFont typeface="Arial"/>
              <a:buChar char="•"/>
            </a:pPr>
            <a:r>
              <a:rPr lang="en-NL" sz="1200" b="0" i="0" u="none" strike="noStrike" cap="none" dirty="0">
                <a:solidFill>
                  <a:srgbClr val="000000"/>
                </a:solidFill>
                <a:latin typeface="Calibri"/>
                <a:ea typeface="Calibri"/>
                <a:cs typeface="Calibri"/>
                <a:sym typeface="Calibri"/>
              </a:rPr>
              <a:t>You can see the network of relationship(s)</a:t>
            </a:r>
            <a:endParaRPr dirty="0"/>
          </a:p>
          <a:p>
            <a:pPr marL="171450" marR="0" lvl="0" indent="-171450" algn="l" rtl="0">
              <a:lnSpc>
                <a:spcPct val="114000"/>
              </a:lnSpc>
              <a:spcBef>
                <a:spcPts val="0"/>
              </a:spcBef>
              <a:spcAft>
                <a:spcPts val="0"/>
              </a:spcAft>
              <a:buClr>
                <a:srgbClr val="000000"/>
              </a:buClr>
              <a:buSzPts val="1200"/>
              <a:buFont typeface="Arial"/>
              <a:buChar char="•"/>
            </a:pPr>
            <a:r>
              <a:rPr lang="en-NL" sz="1200" b="0" i="0" u="none" strike="noStrike" cap="none" dirty="0">
                <a:solidFill>
                  <a:srgbClr val="000000"/>
                </a:solidFill>
                <a:latin typeface="Calibri"/>
                <a:ea typeface="Calibri"/>
                <a:cs typeface="Calibri"/>
                <a:sym typeface="Calibri"/>
              </a:rPr>
              <a:t>Things which are missing will show up</a:t>
            </a:r>
            <a:endParaRPr dirty="0"/>
          </a:p>
          <a:p>
            <a:pPr marL="171450" marR="0" lvl="0" indent="-171450" algn="l" rtl="0">
              <a:lnSpc>
                <a:spcPct val="114000"/>
              </a:lnSpc>
              <a:spcBef>
                <a:spcPts val="0"/>
              </a:spcBef>
              <a:spcAft>
                <a:spcPts val="0"/>
              </a:spcAft>
              <a:buClr>
                <a:srgbClr val="000000"/>
              </a:buClr>
              <a:buSzPts val="1200"/>
              <a:buFont typeface="Arial"/>
              <a:buChar char="•"/>
            </a:pPr>
            <a:r>
              <a:rPr lang="en-NL" sz="1200" b="0" i="0" u="none" strike="noStrike" cap="none" dirty="0">
                <a:solidFill>
                  <a:srgbClr val="000000"/>
                </a:solidFill>
                <a:latin typeface="Calibri"/>
                <a:ea typeface="Calibri"/>
                <a:cs typeface="Calibri"/>
                <a:sym typeface="Calibri"/>
              </a:rPr>
              <a:t>Basic grammar as direction and distance apply</a:t>
            </a:r>
            <a:endParaRPr dirty="0"/>
          </a:p>
          <a:p>
            <a:pPr marL="171450" marR="0" lvl="0" indent="-171450" algn="l" rtl="0">
              <a:lnSpc>
                <a:spcPct val="114000"/>
              </a:lnSpc>
              <a:spcBef>
                <a:spcPts val="0"/>
              </a:spcBef>
              <a:spcAft>
                <a:spcPts val="0"/>
              </a:spcAft>
              <a:buClr>
                <a:srgbClr val="000000"/>
              </a:buClr>
              <a:buSzPts val="1200"/>
              <a:buFont typeface="Arial"/>
              <a:buChar char="•"/>
            </a:pPr>
            <a:r>
              <a:rPr lang="en-NL" sz="1200" b="0" i="0" u="none" strike="noStrike" cap="none" dirty="0">
                <a:solidFill>
                  <a:srgbClr val="000000"/>
                </a:solidFill>
                <a:latin typeface="Calibri"/>
                <a:ea typeface="Calibri"/>
                <a:cs typeface="Calibri"/>
                <a:sym typeface="Calibri"/>
              </a:rPr>
              <a:t>It works with both 1:1 or a group of representatives</a:t>
            </a:r>
            <a:endParaRPr dirty="0"/>
          </a:p>
          <a:p>
            <a:pPr marL="171450" marR="0" lvl="0" indent="-171450" algn="l" rtl="0">
              <a:lnSpc>
                <a:spcPct val="114000"/>
              </a:lnSpc>
              <a:spcBef>
                <a:spcPts val="0"/>
              </a:spcBef>
              <a:spcAft>
                <a:spcPts val="0"/>
              </a:spcAft>
              <a:buClr>
                <a:srgbClr val="000000"/>
              </a:buClr>
              <a:buSzPts val="1200"/>
              <a:buFont typeface="Arial"/>
              <a:buChar char="•"/>
            </a:pPr>
            <a:r>
              <a:rPr lang="en-NL" sz="1200" b="0" i="0" u="none" strike="noStrike" cap="none" dirty="0">
                <a:solidFill>
                  <a:srgbClr val="000000"/>
                </a:solidFill>
                <a:latin typeface="Calibri"/>
                <a:ea typeface="Calibri"/>
                <a:cs typeface="Calibri"/>
                <a:sym typeface="Calibri"/>
              </a:rPr>
              <a:t>Additions to the grammar are shape, size, color</a:t>
            </a:r>
            <a:endParaRPr sz="1200" b="0" i="0" u="none" strike="noStrike" cap="none" dirty="0">
              <a:solidFill>
                <a:srgbClr val="000000"/>
              </a:solidFill>
              <a:latin typeface="Calibri"/>
              <a:ea typeface="Calibri"/>
              <a:cs typeface="Calibri"/>
              <a:sym typeface="Calibri"/>
            </a:endParaRPr>
          </a:p>
          <a:p>
            <a:pPr marL="171450" marR="0" lvl="0" indent="-171450" algn="l" rtl="0">
              <a:lnSpc>
                <a:spcPct val="114000"/>
              </a:lnSpc>
              <a:spcBef>
                <a:spcPts val="0"/>
              </a:spcBef>
              <a:spcAft>
                <a:spcPts val="0"/>
              </a:spcAft>
              <a:buClr>
                <a:srgbClr val="000000"/>
              </a:buClr>
              <a:buSzPts val="1200"/>
              <a:buFont typeface="Arial"/>
              <a:buChar char="•"/>
            </a:pPr>
            <a:r>
              <a:rPr lang="en-NL" sz="1200" b="0" i="0" u="none" strike="noStrike" cap="none" dirty="0">
                <a:solidFill>
                  <a:srgbClr val="000000"/>
                </a:solidFill>
                <a:latin typeface="Calibri"/>
                <a:ea typeface="Calibri"/>
                <a:cs typeface="Calibri"/>
                <a:sym typeface="Calibri"/>
              </a:rPr>
              <a:t>Important shifts, movements or steps can be easily captured</a:t>
            </a:r>
            <a:endParaRPr dirty="0"/>
          </a:p>
          <a:p>
            <a:pPr marL="171450" marR="0" lvl="0" indent="-171450" algn="l" rtl="0">
              <a:lnSpc>
                <a:spcPct val="114000"/>
              </a:lnSpc>
              <a:spcBef>
                <a:spcPts val="0"/>
              </a:spcBef>
              <a:spcAft>
                <a:spcPts val="0"/>
              </a:spcAft>
              <a:buClr>
                <a:srgbClr val="000000"/>
              </a:buClr>
              <a:buSzPts val="1200"/>
              <a:buFont typeface="Arial"/>
              <a:buChar char="•"/>
            </a:pPr>
            <a:r>
              <a:rPr lang="en-NL" sz="1200" b="0" i="0" u="none" strike="noStrike" cap="none" dirty="0">
                <a:solidFill>
                  <a:srgbClr val="000000"/>
                </a:solidFill>
                <a:latin typeface="Calibri"/>
                <a:ea typeface="Calibri"/>
                <a:cs typeface="Calibri"/>
                <a:sym typeface="Calibri"/>
              </a:rPr>
              <a:t>It might look daunting, but it is a lot of fun to do</a:t>
            </a:r>
            <a:endParaRPr dirty="0"/>
          </a:p>
          <a:p>
            <a:pPr marL="0" marR="0" lvl="0" indent="0" algn="l" rtl="0">
              <a:lnSpc>
                <a:spcPct val="100000"/>
              </a:lnSpc>
              <a:spcBef>
                <a:spcPts val="0"/>
              </a:spcBef>
              <a:spcAft>
                <a:spcPts val="0"/>
              </a:spcAft>
              <a:buNone/>
            </a:pPr>
            <a:endParaRPr sz="1400" b="0" i="0" u="none" strike="noStrike" cap="none" dirty="0">
              <a:solidFill>
                <a:srgbClr val="000000"/>
              </a:solidFill>
              <a:latin typeface="Calibri"/>
              <a:ea typeface="Calibri"/>
              <a:cs typeface="Calibri"/>
              <a:sym typeface="Calibri"/>
            </a:endParaRPr>
          </a:p>
        </p:txBody>
      </p:sp>
      <p:sp>
        <p:nvSpPr>
          <p:cNvPr id="96" name="Google Shape;96;p14"/>
          <p:cNvSpPr txBox="1"/>
          <p:nvPr/>
        </p:nvSpPr>
        <p:spPr>
          <a:xfrm>
            <a:off x="6359571" y="3428999"/>
            <a:ext cx="2210564" cy="3187337"/>
          </a:xfrm>
          <a:prstGeom prst="rect">
            <a:avLst/>
          </a:prstGeom>
          <a:solidFill>
            <a:srgbClr val="D8E2F3"/>
          </a:solidFill>
          <a:ln>
            <a:noFill/>
          </a:ln>
        </p:spPr>
        <p:txBody>
          <a:bodyPr spcFirstLastPara="1" wrap="square" lIns="91425" tIns="45700" rIns="91425" bIns="45700" anchor="t" anchorCtr="0">
            <a:noAutofit/>
          </a:bodyPr>
          <a:lstStyle/>
          <a:p>
            <a:pPr marL="0" marR="0" lvl="0" indent="0" algn="l" rtl="0">
              <a:lnSpc>
                <a:spcPct val="114000"/>
              </a:lnSpc>
              <a:spcBef>
                <a:spcPts val="0"/>
              </a:spcBef>
              <a:spcAft>
                <a:spcPts val="0"/>
              </a:spcAft>
              <a:buNone/>
            </a:pPr>
            <a:r>
              <a:rPr lang="en-NL" sz="1100" b="1" i="0" u="none" strike="noStrike" cap="none" dirty="0">
                <a:solidFill>
                  <a:srgbClr val="000000"/>
                </a:solidFill>
                <a:latin typeface="Calibri"/>
                <a:ea typeface="Calibri"/>
                <a:cs typeface="Calibri"/>
                <a:sym typeface="Calibri"/>
              </a:rPr>
              <a:t>OnlineFields.net</a:t>
            </a:r>
            <a:endParaRPr sz="1100" b="1" i="0" u="none" strike="noStrike" cap="none" dirty="0">
              <a:solidFill>
                <a:srgbClr val="000000"/>
              </a:solidFill>
              <a:latin typeface="Calibri"/>
              <a:ea typeface="Calibri"/>
              <a:cs typeface="Calibri"/>
              <a:sym typeface="Calibri"/>
            </a:endParaRPr>
          </a:p>
          <a:p>
            <a:pPr marL="0" marR="0" lvl="0" indent="0" algn="l" rtl="0">
              <a:lnSpc>
                <a:spcPct val="114000"/>
              </a:lnSpc>
              <a:spcBef>
                <a:spcPts val="0"/>
              </a:spcBef>
              <a:spcAft>
                <a:spcPts val="0"/>
              </a:spcAft>
              <a:buNone/>
            </a:pPr>
            <a:r>
              <a:rPr lang="en-NL" sz="1100" b="0" i="0" u="none" strike="noStrike" cap="none" dirty="0">
                <a:solidFill>
                  <a:srgbClr val="000000"/>
                </a:solidFill>
                <a:latin typeface="Calibri"/>
                <a:ea typeface="Calibri"/>
                <a:cs typeface="Calibri"/>
                <a:sym typeface="Calibri"/>
              </a:rPr>
              <a:t>This method is offered as an open source under Creative Commons licence - Attribution ShareAlike. </a:t>
            </a:r>
            <a:endParaRPr dirty="0"/>
          </a:p>
          <a:p>
            <a:pPr marL="0" marR="0" lvl="0" indent="0" algn="l" rtl="0">
              <a:lnSpc>
                <a:spcPct val="114000"/>
              </a:lnSpc>
              <a:spcBef>
                <a:spcPts val="0"/>
              </a:spcBef>
              <a:spcAft>
                <a:spcPts val="0"/>
              </a:spcAft>
              <a:buNone/>
            </a:pPr>
            <a:r>
              <a:rPr lang="en-NL" sz="1100" b="0" i="0" u="none" strike="noStrike" cap="none" dirty="0">
                <a:solidFill>
                  <a:srgbClr val="000000"/>
                </a:solidFill>
                <a:latin typeface="Calibri"/>
                <a:ea typeface="Calibri"/>
                <a:cs typeface="Calibri"/>
                <a:sym typeface="Calibri"/>
              </a:rPr>
              <a:t>You can use this method as a building block (like a piece of Lego) for your own systemic work, constellations and exercises as long as you credit </a:t>
            </a:r>
            <a:r>
              <a:rPr lang="en-NL" sz="1100" b="1" i="0" u="none" strike="noStrike" cap="none" dirty="0">
                <a:solidFill>
                  <a:srgbClr val="000000"/>
                </a:solidFill>
                <a:latin typeface="Calibri"/>
                <a:ea typeface="Calibri"/>
                <a:cs typeface="Calibri"/>
                <a:sym typeface="Calibri"/>
              </a:rPr>
              <a:t>OnlineFields.net - Jeroen Hermkens, Noemi Viedma</a:t>
            </a:r>
            <a:r>
              <a:rPr lang="en-NL" sz="1100" b="0" i="0" u="none" strike="noStrike" cap="none" dirty="0">
                <a:solidFill>
                  <a:srgbClr val="000000"/>
                </a:solidFill>
                <a:latin typeface="Calibri"/>
                <a:ea typeface="Calibri"/>
                <a:cs typeface="Calibri"/>
                <a:sym typeface="Calibri"/>
              </a:rPr>
              <a:t>.</a:t>
            </a:r>
            <a:br>
              <a:rPr lang="en-NL" sz="1100" b="0" i="0" u="none" strike="noStrike" cap="none" dirty="0">
                <a:solidFill>
                  <a:srgbClr val="000000"/>
                </a:solidFill>
                <a:latin typeface="Calibri"/>
                <a:ea typeface="Calibri"/>
                <a:cs typeface="Calibri"/>
                <a:sym typeface="Calibri"/>
              </a:rPr>
            </a:br>
            <a:endParaRPr sz="1100" b="0" i="0" u="none" strike="noStrike" cap="none" dirty="0">
              <a:solidFill>
                <a:srgbClr val="000000"/>
              </a:solidFill>
              <a:latin typeface="Calibri"/>
              <a:ea typeface="Calibri"/>
              <a:cs typeface="Calibri"/>
              <a:sym typeface="Calibri"/>
            </a:endParaRPr>
          </a:p>
          <a:p>
            <a:pPr marL="0" marR="0" lvl="0" indent="0" algn="l" rtl="0">
              <a:lnSpc>
                <a:spcPct val="114000"/>
              </a:lnSpc>
              <a:spcBef>
                <a:spcPts val="0"/>
              </a:spcBef>
              <a:spcAft>
                <a:spcPts val="0"/>
              </a:spcAft>
              <a:buNone/>
            </a:pPr>
            <a:r>
              <a:rPr lang="en-NL" sz="1100" b="0" i="0" u="none" strike="noStrike" cap="none" dirty="0">
                <a:solidFill>
                  <a:srgbClr val="000000"/>
                </a:solidFill>
                <a:latin typeface="Calibri"/>
                <a:ea typeface="Calibri"/>
                <a:cs typeface="Calibri"/>
                <a:sym typeface="Calibri"/>
              </a:rPr>
              <a:t>Looking for more inspiration? Or do you have suggestions? Take a look at OnlineFields.net</a:t>
            </a:r>
          </a:p>
          <a:p>
            <a:pPr marL="0" marR="0" lvl="0" indent="0" algn="l" rtl="0">
              <a:lnSpc>
                <a:spcPct val="114000"/>
              </a:lnSpc>
              <a:spcBef>
                <a:spcPts val="0"/>
              </a:spcBef>
              <a:spcAft>
                <a:spcPts val="0"/>
              </a:spcAft>
              <a:buNone/>
            </a:pPr>
            <a:endParaRPr lang="en-GB" sz="1100" dirty="0">
              <a:solidFill>
                <a:srgbClr val="000000"/>
              </a:solidFill>
              <a:latin typeface="Calibri"/>
              <a:ea typeface="Calibri"/>
              <a:cs typeface="Calibri"/>
              <a:sym typeface="Calibri"/>
            </a:endParaRPr>
          </a:p>
          <a:p>
            <a:pPr marL="0" marR="0" lvl="0" indent="0" algn="l" rtl="0">
              <a:lnSpc>
                <a:spcPct val="114000"/>
              </a:lnSpc>
              <a:spcBef>
                <a:spcPts val="0"/>
              </a:spcBef>
              <a:spcAft>
                <a:spcPts val="0"/>
              </a:spcAft>
              <a:buNone/>
            </a:pPr>
            <a:r>
              <a:rPr lang="en-GB" sz="1100" dirty="0">
                <a:solidFill>
                  <a:srgbClr val="000000"/>
                </a:solidFill>
                <a:latin typeface="Calibri"/>
                <a:ea typeface="Calibri"/>
                <a:cs typeface="Calibri"/>
                <a:sym typeface="Calibri"/>
              </a:rPr>
              <a:t>v</a:t>
            </a:r>
            <a:r>
              <a:rPr lang="en-NL" sz="1100">
                <a:solidFill>
                  <a:srgbClr val="000000"/>
                </a:solidFill>
                <a:latin typeface="Calibri"/>
                <a:ea typeface="Calibri"/>
                <a:cs typeface="Calibri"/>
                <a:sym typeface="Calibri"/>
              </a:rPr>
              <a:t>1.01 April 29, </a:t>
            </a:r>
            <a:r>
              <a:rPr lang="en-NL" sz="1100" dirty="0">
                <a:solidFill>
                  <a:srgbClr val="000000"/>
                </a:solidFill>
                <a:latin typeface="Calibri"/>
                <a:ea typeface="Calibri"/>
                <a:cs typeface="Calibri"/>
                <a:sym typeface="Calibri"/>
              </a:rPr>
              <a:t>2020</a:t>
            </a:r>
            <a:endParaRPr sz="1100" b="0" i="0" u="none" strike="noStrike" cap="none" dirty="0">
              <a:solidFill>
                <a:srgbClr val="000000"/>
              </a:solidFill>
              <a:latin typeface="Calibri"/>
              <a:ea typeface="Calibri"/>
              <a:cs typeface="Calibri"/>
              <a:sym typeface="Calibri"/>
            </a:endParaRPr>
          </a:p>
          <a:p>
            <a:pPr marL="0" marR="0" lvl="0" indent="0" algn="l" rtl="0">
              <a:lnSpc>
                <a:spcPct val="114000"/>
              </a:lnSpc>
              <a:spcBef>
                <a:spcPts val="0"/>
              </a:spcBef>
              <a:spcAft>
                <a:spcPts val="0"/>
              </a:spcAft>
              <a:buNone/>
            </a:pPr>
            <a:endParaRPr sz="1100" b="0" i="0" u="none" strike="noStrike" cap="none" dirty="0">
              <a:solidFill>
                <a:srgbClr val="000000"/>
              </a:solidFill>
              <a:latin typeface="Calibri"/>
              <a:ea typeface="Calibri"/>
              <a:cs typeface="Calibri"/>
              <a:sym typeface="Calibri"/>
            </a:endParaRPr>
          </a:p>
        </p:txBody>
      </p:sp>
      <p:pic>
        <p:nvPicPr>
          <p:cNvPr id="97" name="Google Shape;97;p14"/>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6359571" y="1771077"/>
            <a:ext cx="2210564" cy="165792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5"/>
          <p:cNvSpPr txBox="1"/>
          <p:nvPr/>
        </p:nvSpPr>
        <p:spPr>
          <a:xfrm>
            <a:off x="1738971" y="1186083"/>
            <a:ext cx="6281854" cy="415498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NL" sz="2400" b="1" i="0" u="none" strike="noStrike" cap="none">
                <a:solidFill>
                  <a:schemeClr val="dk1"/>
                </a:solidFill>
                <a:latin typeface="Calibri"/>
                <a:ea typeface="Calibri"/>
                <a:cs typeface="Calibri"/>
                <a:sym typeface="Calibri"/>
              </a:rPr>
              <a:t>Online Constellation</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NL" sz="1200" b="0" i="0" u="none" strike="noStrike" cap="none">
                <a:solidFill>
                  <a:schemeClr val="dk1"/>
                </a:solidFill>
                <a:latin typeface="Calibri"/>
                <a:ea typeface="Calibri"/>
                <a:cs typeface="Calibri"/>
                <a:sym typeface="Calibri"/>
              </a:rPr>
              <a:t>Date, Time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800" b="0" i="0" u="none" strike="noStrike" cap="none">
                <a:solidFill>
                  <a:schemeClr val="dk1"/>
                </a:solidFill>
                <a:latin typeface="Calibri"/>
                <a:ea typeface="Calibri"/>
                <a:cs typeface="Calibri"/>
                <a:sym typeface="Calibri"/>
              </a:rPr>
              <a:t>Welcome &amp; introduction </a:t>
            </a:r>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800" b="0" i="0" u="none" strike="noStrike" cap="none">
                <a:solidFill>
                  <a:schemeClr val="dk1"/>
                </a:solidFill>
                <a:latin typeface="Calibri"/>
                <a:ea typeface="Calibri"/>
                <a:cs typeface="Calibri"/>
                <a:sym typeface="Calibri"/>
              </a:rPr>
              <a:t>Check in - what do you need to say to be present</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800" b="0" i="0" u="none" strike="noStrike" cap="none">
                <a:solidFill>
                  <a:schemeClr val="dk1"/>
                </a:solidFill>
                <a:latin typeface="Calibri"/>
                <a:ea typeface="Calibri"/>
                <a:cs typeface="Calibri"/>
                <a:sym typeface="Calibri"/>
              </a:rPr>
              <a:t>Mechanics of the Online Constellation</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800" b="0" i="0" u="none" strike="noStrike" cap="none">
                <a:solidFill>
                  <a:schemeClr val="dk1"/>
                </a:solidFill>
                <a:latin typeface="Calibri"/>
                <a:ea typeface="Calibri"/>
                <a:cs typeface="Calibri"/>
                <a:sym typeface="Calibri"/>
              </a:rPr>
              <a:t>Online Constellation - who has a question?</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800" b="0" i="0" u="none" strike="noStrike" cap="none">
                <a:solidFill>
                  <a:schemeClr val="dk1"/>
                </a:solidFill>
                <a:latin typeface="Calibri"/>
                <a:ea typeface="Calibri"/>
                <a:cs typeface="Calibri"/>
                <a:sym typeface="Calibri"/>
              </a:rPr>
              <a:t>Debrief</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800"/>
              <a:buFont typeface="Calibri"/>
              <a:buAutoNum type="arabicPeriod"/>
            </a:pPr>
            <a:r>
              <a:rPr lang="en-NL" sz="1800" b="0" i="0" u="none" strike="noStrike" cap="none">
                <a:solidFill>
                  <a:schemeClr val="dk1"/>
                </a:solidFill>
                <a:latin typeface="Calibri"/>
                <a:ea typeface="Calibri"/>
                <a:cs typeface="Calibri"/>
                <a:sym typeface="Calibri"/>
              </a:rPr>
              <a:t>Closing</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grpSp>
        <p:nvGrpSpPr>
          <p:cNvPr id="188" name="Google Shape;188;p17"/>
          <p:cNvGrpSpPr/>
          <p:nvPr/>
        </p:nvGrpSpPr>
        <p:grpSpPr>
          <a:xfrm>
            <a:off x="1338264" y="1843425"/>
            <a:ext cx="2448472" cy="1845629"/>
            <a:chOff x="8026756" y="3058880"/>
            <a:chExt cx="3394248" cy="2558544"/>
          </a:xfrm>
        </p:grpSpPr>
        <p:grpSp>
          <p:nvGrpSpPr>
            <p:cNvPr id="189" name="Google Shape;189;p17"/>
            <p:cNvGrpSpPr/>
            <p:nvPr/>
          </p:nvGrpSpPr>
          <p:grpSpPr>
            <a:xfrm>
              <a:off x="10247091" y="3594221"/>
              <a:ext cx="642573" cy="1096878"/>
              <a:chOff x="7988894" y="1134553"/>
              <a:chExt cx="642573" cy="1096878"/>
            </a:xfrm>
          </p:grpSpPr>
          <p:sp>
            <p:nvSpPr>
              <p:cNvPr id="190" name="Google Shape;190;p17"/>
              <p:cNvSpPr/>
              <p:nvPr/>
            </p:nvSpPr>
            <p:spPr>
              <a:xfrm>
                <a:off x="8091519" y="1764292"/>
                <a:ext cx="437322" cy="467139"/>
              </a:xfrm>
              <a:prstGeom prst="rect">
                <a:avLst/>
              </a:prstGeom>
              <a:solidFill>
                <a:srgbClr val="C4E0B2"/>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91" name="Google Shape;191;p17"/>
              <p:cNvSpPr/>
              <p:nvPr/>
            </p:nvSpPr>
            <p:spPr>
              <a:xfrm>
                <a:off x="7988894" y="1134553"/>
                <a:ext cx="642573" cy="675861"/>
              </a:xfrm>
              <a:prstGeom prst="ellipse">
                <a:avLst/>
              </a:prstGeom>
              <a:solidFill>
                <a:srgbClr val="C4E0B2"/>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grpSp>
        <p:sp>
          <p:nvSpPr>
            <p:cNvPr id="192" name="Google Shape;192;p17"/>
            <p:cNvSpPr/>
            <p:nvPr/>
          </p:nvSpPr>
          <p:spPr>
            <a:xfrm>
              <a:off x="8026756" y="3059575"/>
              <a:ext cx="3276766" cy="25578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93" name="Google Shape;193;p17"/>
            <p:cNvSpPr/>
            <p:nvPr/>
          </p:nvSpPr>
          <p:spPr>
            <a:xfrm>
              <a:off x="8163164" y="3616545"/>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94" name="Google Shape;194;p17"/>
            <p:cNvSpPr/>
            <p:nvPr/>
          </p:nvSpPr>
          <p:spPr>
            <a:xfrm>
              <a:off x="8172690" y="4012874"/>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95" name="Google Shape;195;p17"/>
            <p:cNvSpPr/>
            <p:nvPr/>
          </p:nvSpPr>
          <p:spPr>
            <a:xfrm>
              <a:off x="8182216" y="4409203"/>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96" name="Google Shape;196;p17"/>
            <p:cNvSpPr/>
            <p:nvPr/>
          </p:nvSpPr>
          <p:spPr>
            <a:xfrm>
              <a:off x="8191742" y="4805532"/>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97" name="Google Shape;197;p17"/>
            <p:cNvSpPr/>
            <p:nvPr/>
          </p:nvSpPr>
          <p:spPr>
            <a:xfrm>
              <a:off x="8201268" y="5201861"/>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cxnSp>
          <p:nvCxnSpPr>
            <p:cNvPr id="198" name="Google Shape;198;p17"/>
            <p:cNvCxnSpPr/>
            <p:nvPr/>
          </p:nvCxnSpPr>
          <p:spPr>
            <a:xfrm>
              <a:off x="8734091" y="3435180"/>
              <a:ext cx="0" cy="2182244"/>
            </a:xfrm>
            <a:prstGeom prst="straightConnector1">
              <a:avLst/>
            </a:prstGeom>
            <a:noFill/>
            <a:ln w="28575" cap="flat" cmpd="sng">
              <a:solidFill>
                <a:srgbClr val="7F7F7F"/>
              </a:solidFill>
              <a:prstDash val="solid"/>
              <a:round/>
              <a:headEnd type="none" w="sm" len="sm"/>
              <a:tailEnd type="none" w="sm" len="sm"/>
            </a:ln>
          </p:spPr>
        </p:cxnSp>
        <p:cxnSp>
          <p:nvCxnSpPr>
            <p:cNvPr id="199" name="Google Shape;199;p17"/>
            <p:cNvCxnSpPr/>
            <p:nvPr/>
          </p:nvCxnSpPr>
          <p:spPr>
            <a:xfrm>
              <a:off x="8026756" y="3435180"/>
              <a:ext cx="3276766" cy="0"/>
            </a:xfrm>
            <a:prstGeom prst="straightConnector1">
              <a:avLst/>
            </a:prstGeom>
            <a:noFill/>
            <a:ln w="28575" cap="flat" cmpd="sng">
              <a:solidFill>
                <a:srgbClr val="7F7F7F"/>
              </a:solidFill>
              <a:prstDash val="solid"/>
              <a:round/>
              <a:headEnd type="none" w="sm" len="sm"/>
              <a:tailEnd type="none" w="sm" len="sm"/>
            </a:ln>
          </p:spPr>
        </p:cxnSp>
        <p:grpSp>
          <p:nvGrpSpPr>
            <p:cNvPr id="200" name="Google Shape;200;p17"/>
            <p:cNvGrpSpPr/>
            <p:nvPr/>
          </p:nvGrpSpPr>
          <p:grpSpPr>
            <a:xfrm>
              <a:off x="8285901" y="4466654"/>
              <a:ext cx="196317" cy="186035"/>
              <a:chOff x="5712337" y="3219132"/>
              <a:chExt cx="3003845" cy="2846533"/>
            </a:xfrm>
          </p:grpSpPr>
          <p:sp>
            <p:nvSpPr>
              <p:cNvPr id="201" name="Google Shape;201;p17"/>
              <p:cNvSpPr/>
              <p:nvPr/>
            </p:nvSpPr>
            <p:spPr>
              <a:xfrm rot="1496402">
                <a:off x="5858504" y="3390372"/>
                <a:ext cx="1015163" cy="917778"/>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00" b="0" i="0" u="none" strike="noStrike" cap="none">
                    <a:solidFill>
                      <a:schemeClr val="lt1"/>
                    </a:solidFill>
                    <a:latin typeface="Arial"/>
                    <a:ea typeface="Arial"/>
                    <a:cs typeface="Arial"/>
                    <a:sym typeface="Arial"/>
                  </a:rPr>
                  <a:t>A</a:t>
                </a:r>
                <a:endParaRPr sz="100" b="0" i="0" u="none" strike="noStrike" cap="none">
                  <a:solidFill>
                    <a:schemeClr val="lt1"/>
                  </a:solidFill>
                  <a:latin typeface="Arial"/>
                  <a:ea typeface="Arial"/>
                  <a:cs typeface="Arial"/>
                  <a:sym typeface="Arial"/>
                </a:endParaRPr>
              </a:p>
            </p:txBody>
          </p:sp>
          <p:sp>
            <p:nvSpPr>
              <p:cNvPr id="202" name="Google Shape;202;p17"/>
              <p:cNvSpPr/>
              <p:nvPr/>
            </p:nvSpPr>
            <p:spPr>
              <a:xfrm rot="-1535268">
                <a:off x="7947082" y="3333848"/>
                <a:ext cx="669992" cy="611088"/>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00" b="0" i="0" u="none" strike="noStrike" cap="none">
                    <a:solidFill>
                      <a:schemeClr val="lt1"/>
                    </a:solidFill>
                    <a:latin typeface="Arial"/>
                    <a:ea typeface="Arial"/>
                    <a:cs typeface="Arial"/>
                    <a:sym typeface="Arial"/>
                  </a:rPr>
                  <a:t>B</a:t>
                </a:r>
                <a:endParaRPr sz="100" b="0" i="0" u="none" strike="noStrike" cap="none">
                  <a:solidFill>
                    <a:schemeClr val="lt1"/>
                  </a:solidFill>
                  <a:latin typeface="Arial"/>
                  <a:ea typeface="Arial"/>
                  <a:cs typeface="Arial"/>
                  <a:sym typeface="Arial"/>
                </a:endParaRPr>
              </a:p>
            </p:txBody>
          </p:sp>
          <p:sp>
            <p:nvSpPr>
              <p:cNvPr id="203" name="Google Shape;203;p17"/>
              <p:cNvSpPr/>
              <p:nvPr/>
            </p:nvSpPr>
            <p:spPr>
              <a:xfrm rot="9417248">
                <a:off x="7242258" y="4987616"/>
                <a:ext cx="1006185" cy="917725"/>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00" b="0" i="0" u="none" strike="noStrike" cap="none">
                    <a:solidFill>
                      <a:schemeClr val="lt1"/>
                    </a:solidFill>
                    <a:latin typeface="Arial"/>
                    <a:ea typeface="Arial"/>
                    <a:cs typeface="Arial"/>
                    <a:sym typeface="Arial"/>
                  </a:rPr>
                  <a:t>C</a:t>
                </a:r>
                <a:endParaRPr sz="100" b="0" i="0" u="none" strike="noStrike" cap="none">
                  <a:solidFill>
                    <a:schemeClr val="lt1"/>
                  </a:solidFill>
                  <a:latin typeface="Arial"/>
                  <a:ea typeface="Arial"/>
                  <a:cs typeface="Arial"/>
                  <a:sym typeface="Arial"/>
                </a:endParaRPr>
              </a:p>
            </p:txBody>
          </p:sp>
        </p:grpSp>
        <p:sp>
          <p:nvSpPr>
            <p:cNvPr id="204" name="Google Shape;204;p17"/>
            <p:cNvSpPr txBox="1"/>
            <p:nvPr/>
          </p:nvSpPr>
          <p:spPr>
            <a:xfrm>
              <a:off x="11033896" y="3058880"/>
              <a:ext cx="387108" cy="36266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NL" sz="1050" b="1" i="0" u="none" strike="noStrike" cap="none">
                  <a:solidFill>
                    <a:srgbClr val="000000"/>
                  </a:solidFill>
                  <a:latin typeface="Arial"/>
                  <a:ea typeface="Arial"/>
                  <a:cs typeface="Arial"/>
                  <a:sym typeface="Arial"/>
                </a:rPr>
                <a:t>X</a:t>
              </a:r>
              <a:endParaRPr/>
            </a:p>
          </p:txBody>
        </p:sp>
        <p:sp>
          <p:nvSpPr>
            <p:cNvPr id="205" name="Google Shape;205;p17"/>
            <p:cNvSpPr/>
            <p:nvPr/>
          </p:nvSpPr>
          <p:spPr>
            <a:xfrm rot="1496402">
              <a:off x="9172261" y="3897918"/>
              <a:ext cx="572448" cy="517533"/>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100" b="0" i="0" u="none" strike="noStrike" cap="none">
                  <a:solidFill>
                    <a:schemeClr val="lt1"/>
                  </a:solidFill>
                  <a:latin typeface="Arial"/>
                  <a:ea typeface="Arial"/>
                  <a:cs typeface="Arial"/>
                  <a:sym typeface="Arial"/>
                </a:rPr>
                <a:t>A</a:t>
              </a:r>
              <a:endParaRPr sz="1100" b="0" i="0" u="none" strike="noStrike" cap="none">
                <a:solidFill>
                  <a:schemeClr val="lt1"/>
                </a:solidFill>
                <a:latin typeface="Arial"/>
                <a:ea typeface="Arial"/>
                <a:cs typeface="Arial"/>
                <a:sym typeface="Arial"/>
              </a:endParaRPr>
            </a:p>
          </p:txBody>
        </p:sp>
        <p:sp>
          <p:nvSpPr>
            <p:cNvPr id="206" name="Google Shape;206;p17"/>
            <p:cNvSpPr/>
            <p:nvPr/>
          </p:nvSpPr>
          <p:spPr>
            <a:xfrm rot="-1535268">
              <a:off x="10372613" y="3854296"/>
              <a:ext cx="377807" cy="344591"/>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100" b="0" i="0" u="none" strike="noStrike" cap="none">
                  <a:solidFill>
                    <a:schemeClr val="lt1"/>
                  </a:solidFill>
                  <a:latin typeface="Arial"/>
                  <a:ea typeface="Arial"/>
                  <a:cs typeface="Arial"/>
                  <a:sym typeface="Arial"/>
                </a:rPr>
                <a:t>B</a:t>
              </a:r>
              <a:endParaRPr sz="1100" b="0" i="0" u="none" strike="noStrike" cap="none">
                <a:solidFill>
                  <a:schemeClr val="lt1"/>
                </a:solidFill>
                <a:latin typeface="Arial"/>
                <a:ea typeface="Arial"/>
                <a:cs typeface="Arial"/>
                <a:sym typeface="Arial"/>
              </a:endParaRPr>
            </a:p>
          </p:txBody>
        </p:sp>
        <p:sp>
          <p:nvSpPr>
            <p:cNvPr id="207" name="Google Shape;207;p17"/>
            <p:cNvSpPr/>
            <p:nvPr/>
          </p:nvSpPr>
          <p:spPr>
            <a:xfrm rot="9417248">
              <a:off x="9975165" y="4786851"/>
              <a:ext cx="567385" cy="51750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100" b="0" i="0" u="none" strike="noStrike" cap="none">
                  <a:solidFill>
                    <a:schemeClr val="lt1"/>
                  </a:solidFill>
                  <a:latin typeface="Arial"/>
                  <a:ea typeface="Arial"/>
                  <a:cs typeface="Arial"/>
                  <a:sym typeface="Arial"/>
                </a:rPr>
                <a:t>C</a:t>
              </a:r>
              <a:endParaRPr sz="1100" b="0" i="0" u="none" strike="noStrike" cap="none">
                <a:solidFill>
                  <a:schemeClr val="lt1"/>
                </a:solidFill>
                <a:latin typeface="Arial"/>
                <a:ea typeface="Arial"/>
                <a:cs typeface="Arial"/>
                <a:sym typeface="Arial"/>
              </a:endParaRPr>
            </a:p>
          </p:txBody>
        </p:sp>
      </p:grpSp>
      <p:grpSp>
        <p:nvGrpSpPr>
          <p:cNvPr id="208" name="Google Shape;208;p17"/>
          <p:cNvGrpSpPr/>
          <p:nvPr/>
        </p:nvGrpSpPr>
        <p:grpSpPr>
          <a:xfrm>
            <a:off x="1241798" y="1761542"/>
            <a:ext cx="2454244" cy="1845128"/>
            <a:chOff x="4457617" y="3064607"/>
            <a:chExt cx="3402249" cy="2557849"/>
          </a:xfrm>
        </p:grpSpPr>
        <p:sp>
          <p:nvSpPr>
            <p:cNvPr id="209" name="Google Shape;209;p17"/>
            <p:cNvSpPr/>
            <p:nvPr/>
          </p:nvSpPr>
          <p:spPr>
            <a:xfrm>
              <a:off x="4852035" y="3121362"/>
              <a:ext cx="437322" cy="467139"/>
            </a:xfrm>
            <a:prstGeom prst="rect">
              <a:avLst/>
            </a:prstGeom>
            <a:solidFill>
              <a:srgbClr val="FEE59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grpSp>
          <p:nvGrpSpPr>
            <p:cNvPr id="210" name="Google Shape;210;p17"/>
            <p:cNvGrpSpPr/>
            <p:nvPr/>
          </p:nvGrpSpPr>
          <p:grpSpPr>
            <a:xfrm>
              <a:off x="6568085" y="3281285"/>
              <a:ext cx="530669" cy="905857"/>
              <a:chOff x="7988894" y="1134553"/>
              <a:chExt cx="642573" cy="1096878"/>
            </a:xfrm>
          </p:grpSpPr>
          <p:sp>
            <p:nvSpPr>
              <p:cNvPr id="211" name="Google Shape;211;p17"/>
              <p:cNvSpPr/>
              <p:nvPr/>
            </p:nvSpPr>
            <p:spPr>
              <a:xfrm>
                <a:off x="8091519" y="1764292"/>
                <a:ext cx="437322" cy="467139"/>
              </a:xfrm>
              <a:prstGeom prst="rect">
                <a:avLst/>
              </a:prstGeom>
              <a:solidFill>
                <a:srgbClr val="C00000"/>
              </a:solid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12" name="Google Shape;212;p17"/>
              <p:cNvSpPr/>
              <p:nvPr/>
            </p:nvSpPr>
            <p:spPr>
              <a:xfrm>
                <a:off x="7988894" y="1134553"/>
                <a:ext cx="642573" cy="675861"/>
              </a:xfrm>
              <a:prstGeom prst="ellipse">
                <a:avLst/>
              </a:prstGeom>
              <a:solidFill>
                <a:srgbClr val="C00000"/>
              </a:solidFill>
              <a:ln w="28575" cap="flat" cmpd="sng">
                <a:solidFill>
                  <a:schemeClr val="dk1"/>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r>
                  <a:rPr lang="en-NL" sz="1100" b="1" i="0" u="none" strike="noStrike" cap="none">
                    <a:solidFill>
                      <a:schemeClr val="lt1"/>
                    </a:solidFill>
                    <a:latin typeface="Arial"/>
                    <a:ea typeface="Arial"/>
                    <a:cs typeface="Arial"/>
                    <a:sym typeface="Arial"/>
                  </a:rPr>
                  <a:t>A</a:t>
                </a:r>
                <a:endParaRPr/>
              </a:p>
            </p:txBody>
          </p:sp>
        </p:grpSp>
        <p:sp>
          <p:nvSpPr>
            <p:cNvPr id="213" name="Google Shape;213;p17"/>
            <p:cNvSpPr/>
            <p:nvPr/>
          </p:nvSpPr>
          <p:spPr>
            <a:xfrm>
              <a:off x="4457617" y="3064607"/>
              <a:ext cx="3276766" cy="2557849"/>
            </a:xfrm>
            <a:prstGeom prst="rect">
              <a:avLst/>
            </a:prstGeom>
            <a:solidFill>
              <a:srgbClr val="3F3F3F"/>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grpSp>
          <p:nvGrpSpPr>
            <p:cNvPr id="214" name="Google Shape;214;p17"/>
            <p:cNvGrpSpPr/>
            <p:nvPr/>
          </p:nvGrpSpPr>
          <p:grpSpPr>
            <a:xfrm>
              <a:off x="4591345" y="3396568"/>
              <a:ext cx="688650" cy="495787"/>
              <a:chOff x="6973815" y="5059891"/>
              <a:chExt cx="688650" cy="495787"/>
            </a:xfrm>
          </p:grpSpPr>
          <p:sp>
            <p:nvSpPr>
              <p:cNvPr id="215" name="Google Shape;215;p17"/>
              <p:cNvSpPr/>
              <p:nvPr/>
            </p:nvSpPr>
            <p:spPr>
              <a:xfrm>
                <a:off x="6973815" y="5059891"/>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16" name="Google Shape;216;p17"/>
              <p:cNvSpPr/>
              <p:nvPr/>
            </p:nvSpPr>
            <p:spPr>
              <a:xfrm>
                <a:off x="7141883" y="5491889"/>
                <a:ext cx="299247" cy="63789"/>
              </a:xfrm>
              <a:prstGeom prst="rect">
                <a:avLst/>
              </a:prstGeom>
              <a:solidFill>
                <a:schemeClr val="lt1"/>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17" name="Google Shape;217;p17"/>
              <p:cNvSpPr/>
              <p:nvPr/>
            </p:nvSpPr>
            <p:spPr>
              <a:xfrm>
                <a:off x="7096374" y="5088848"/>
                <a:ext cx="389699" cy="409887"/>
              </a:xfrm>
              <a:prstGeom prst="ellipse">
                <a:avLst/>
              </a:prstGeom>
              <a:solidFill>
                <a:schemeClr val="lt1"/>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grpSp>
        <p:sp>
          <p:nvSpPr>
            <p:cNvPr id="218" name="Google Shape;218;p17"/>
            <p:cNvSpPr/>
            <p:nvPr/>
          </p:nvSpPr>
          <p:spPr>
            <a:xfrm>
              <a:off x="5314769" y="5353185"/>
              <a:ext cx="1556951" cy="151325"/>
            </a:xfrm>
            <a:prstGeom prst="roundRect">
              <a:avLst>
                <a:gd name="adj" fmla="val 16667"/>
              </a:avLst>
            </a:prstGeom>
            <a:solidFill>
              <a:srgbClr val="262626"/>
            </a:solidFill>
            <a:ln w="25400" cap="flat" cmpd="sng">
              <a:solidFill>
                <a:srgbClr val="31538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19" name="Google Shape;219;p17"/>
            <p:cNvSpPr txBox="1"/>
            <p:nvPr/>
          </p:nvSpPr>
          <p:spPr>
            <a:xfrm>
              <a:off x="7472758" y="3077750"/>
              <a:ext cx="387108" cy="36266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NL" sz="1050" b="1" i="0" u="none" strike="noStrike" cap="none" dirty="0">
                  <a:solidFill>
                    <a:schemeClr val="bg1"/>
                  </a:solidFill>
                  <a:sym typeface="Arial"/>
                </a:rPr>
                <a:t>X</a:t>
              </a:r>
              <a:endParaRPr dirty="0">
                <a:solidFill>
                  <a:schemeClr val="bg1"/>
                </a:solidFill>
              </a:endParaRPr>
            </a:p>
          </p:txBody>
        </p:sp>
        <p:sp>
          <p:nvSpPr>
            <p:cNvPr id="220" name="Google Shape;220;p17"/>
            <p:cNvSpPr/>
            <p:nvPr/>
          </p:nvSpPr>
          <p:spPr>
            <a:xfrm>
              <a:off x="5384567" y="3396227"/>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1" name="Google Shape;221;p17"/>
            <p:cNvSpPr/>
            <p:nvPr/>
          </p:nvSpPr>
          <p:spPr>
            <a:xfrm>
              <a:off x="5552635" y="3828225"/>
              <a:ext cx="299247" cy="63789"/>
            </a:xfrm>
            <a:prstGeom prst="rect">
              <a:avLst/>
            </a:prstGeom>
            <a:solidFill>
              <a:srgbClr val="D8D8D8"/>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2" name="Google Shape;222;p17"/>
            <p:cNvSpPr/>
            <p:nvPr/>
          </p:nvSpPr>
          <p:spPr>
            <a:xfrm>
              <a:off x="5507126" y="3425184"/>
              <a:ext cx="389699" cy="409887"/>
            </a:xfrm>
            <a:prstGeom prst="ellipse">
              <a:avLst/>
            </a:prstGeom>
            <a:solidFill>
              <a:srgbClr val="D8D8D8"/>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23" name="Google Shape;223;p17"/>
            <p:cNvSpPr/>
            <p:nvPr/>
          </p:nvSpPr>
          <p:spPr>
            <a:xfrm>
              <a:off x="6177789" y="3395887"/>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4" name="Google Shape;224;p17"/>
            <p:cNvSpPr/>
            <p:nvPr/>
          </p:nvSpPr>
          <p:spPr>
            <a:xfrm>
              <a:off x="6345857" y="3827885"/>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5" name="Google Shape;225;p17"/>
            <p:cNvSpPr/>
            <p:nvPr/>
          </p:nvSpPr>
          <p:spPr>
            <a:xfrm>
              <a:off x="6300348" y="3424844"/>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26" name="Google Shape;226;p17"/>
            <p:cNvSpPr/>
            <p:nvPr/>
          </p:nvSpPr>
          <p:spPr>
            <a:xfrm>
              <a:off x="6971011" y="3395547"/>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7" name="Google Shape;227;p17"/>
            <p:cNvSpPr/>
            <p:nvPr/>
          </p:nvSpPr>
          <p:spPr>
            <a:xfrm>
              <a:off x="4591345" y="3998595"/>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8" name="Google Shape;228;p17"/>
            <p:cNvSpPr/>
            <p:nvPr/>
          </p:nvSpPr>
          <p:spPr>
            <a:xfrm>
              <a:off x="4759413" y="4430593"/>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29" name="Google Shape;229;p17"/>
            <p:cNvSpPr/>
            <p:nvPr/>
          </p:nvSpPr>
          <p:spPr>
            <a:xfrm>
              <a:off x="4713904" y="4027552"/>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30" name="Google Shape;230;p17"/>
            <p:cNvSpPr/>
            <p:nvPr/>
          </p:nvSpPr>
          <p:spPr>
            <a:xfrm>
              <a:off x="5384567" y="3998254"/>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31" name="Google Shape;231;p17"/>
            <p:cNvSpPr/>
            <p:nvPr/>
          </p:nvSpPr>
          <p:spPr>
            <a:xfrm>
              <a:off x="5552635" y="4430252"/>
              <a:ext cx="299247" cy="63789"/>
            </a:xfrm>
            <a:prstGeom prst="rect">
              <a:avLst/>
            </a:prstGeom>
            <a:solidFill>
              <a:schemeClr val="accent6"/>
            </a:solidFill>
            <a:ln w="28575" cap="flat" cmpd="sng">
              <a:solidFill>
                <a:srgbClr val="7FAA55"/>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1100" b="1" i="0" u="none" strike="noStrike" cap="none">
                <a:solidFill>
                  <a:schemeClr val="lt1"/>
                </a:solidFill>
                <a:latin typeface="Arial"/>
                <a:ea typeface="Arial"/>
                <a:cs typeface="Arial"/>
                <a:sym typeface="Arial"/>
              </a:endParaRPr>
            </a:p>
          </p:txBody>
        </p:sp>
        <p:sp>
          <p:nvSpPr>
            <p:cNvPr id="232" name="Google Shape;232;p17"/>
            <p:cNvSpPr/>
            <p:nvPr/>
          </p:nvSpPr>
          <p:spPr>
            <a:xfrm>
              <a:off x="5507126" y="4027211"/>
              <a:ext cx="389699" cy="409887"/>
            </a:xfrm>
            <a:prstGeom prst="ellipse">
              <a:avLst/>
            </a:prstGeom>
            <a:solidFill>
              <a:schemeClr val="accent6"/>
            </a:solidFill>
            <a:ln w="28575" cap="flat" cmpd="sng">
              <a:solidFill>
                <a:srgbClr val="7FAA55"/>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1100" b="1" i="0" u="none" strike="noStrike" cap="none">
                <a:solidFill>
                  <a:schemeClr val="lt1"/>
                </a:solidFill>
                <a:latin typeface="Arial"/>
                <a:ea typeface="Arial"/>
                <a:cs typeface="Arial"/>
                <a:sym typeface="Arial"/>
              </a:endParaRPr>
            </a:p>
          </p:txBody>
        </p:sp>
        <p:sp>
          <p:nvSpPr>
            <p:cNvPr id="233" name="Google Shape;233;p17"/>
            <p:cNvSpPr/>
            <p:nvPr/>
          </p:nvSpPr>
          <p:spPr>
            <a:xfrm>
              <a:off x="6177789" y="3997914"/>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34" name="Google Shape;234;p17"/>
            <p:cNvSpPr/>
            <p:nvPr/>
          </p:nvSpPr>
          <p:spPr>
            <a:xfrm>
              <a:off x="6345857" y="4429912"/>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35" name="Google Shape;235;p17"/>
            <p:cNvSpPr/>
            <p:nvPr/>
          </p:nvSpPr>
          <p:spPr>
            <a:xfrm>
              <a:off x="6300348" y="4026871"/>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36" name="Google Shape;236;p17"/>
            <p:cNvSpPr/>
            <p:nvPr/>
          </p:nvSpPr>
          <p:spPr>
            <a:xfrm>
              <a:off x="6971011" y="3997574"/>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37" name="Google Shape;237;p17"/>
            <p:cNvSpPr/>
            <p:nvPr/>
          </p:nvSpPr>
          <p:spPr>
            <a:xfrm>
              <a:off x="7139079" y="4429572"/>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38" name="Google Shape;238;p17"/>
            <p:cNvSpPr/>
            <p:nvPr/>
          </p:nvSpPr>
          <p:spPr>
            <a:xfrm>
              <a:off x="7093570" y="4026531"/>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39" name="Google Shape;239;p17"/>
            <p:cNvSpPr/>
            <p:nvPr/>
          </p:nvSpPr>
          <p:spPr>
            <a:xfrm>
              <a:off x="4591345" y="4600622"/>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0" name="Google Shape;240;p17"/>
            <p:cNvSpPr/>
            <p:nvPr/>
          </p:nvSpPr>
          <p:spPr>
            <a:xfrm>
              <a:off x="4759413" y="5032620"/>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1" name="Google Shape;241;p17"/>
            <p:cNvSpPr/>
            <p:nvPr/>
          </p:nvSpPr>
          <p:spPr>
            <a:xfrm>
              <a:off x="4713904" y="4629579"/>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42" name="Google Shape;242;p17"/>
            <p:cNvSpPr/>
            <p:nvPr/>
          </p:nvSpPr>
          <p:spPr>
            <a:xfrm>
              <a:off x="5384567" y="4600281"/>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3" name="Google Shape;243;p17"/>
            <p:cNvSpPr/>
            <p:nvPr/>
          </p:nvSpPr>
          <p:spPr>
            <a:xfrm>
              <a:off x="5552635" y="5032279"/>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4" name="Google Shape;244;p17"/>
            <p:cNvSpPr/>
            <p:nvPr/>
          </p:nvSpPr>
          <p:spPr>
            <a:xfrm>
              <a:off x="5507126" y="4629238"/>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45" name="Google Shape;245;p17"/>
            <p:cNvSpPr/>
            <p:nvPr/>
          </p:nvSpPr>
          <p:spPr>
            <a:xfrm>
              <a:off x="6177789" y="4599941"/>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6" name="Google Shape;246;p17"/>
            <p:cNvSpPr/>
            <p:nvPr/>
          </p:nvSpPr>
          <p:spPr>
            <a:xfrm>
              <a:off x="6345857" y="5031939"/>
              <a:ext cx="299247" cy="63789"/>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7" name="Google Shape;247;p17"/>
            <p:cNvSpPr/>
            <p:nvPr/>
          </p:nvSpPr>
          <p:spPr>
            <a:xfrm>
              <a:off x="6300348" y="4628898"/>
              <a:ext cx="389699" cy="40988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48" name="Google Shape;248;p17"/>
            <p:cNvSpPr/>
            <p:nvPr/>
          </p:nvSpPr>
          <p:spPr>
            <a:xfrm>
              <a:off x="6971011" y="4599601"/>
              <a:ext cx="688650" cy="495786"/>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49" name="Google Shape;249;p17"/>
            <p:cNvSpPr/>
            <p:nvPr/>
          </p:nvSpPr>
          <p:spPr>
            <a:xfrm>
              <a:off x="7139079" y="5031599"/>
              <a:ext cx="299247" cy="63789"/>
            </a:xfrm>
            <a:prstGeom prst="rect">
              <a:avLst/>
            </a:prstGeom>
            <a:solidFill>
              <a:srgbClr val="B02617"/>
            </a:solidFill>
            <a:ln w="28575" cap="flat" cmpd="sng">
              <a:solidFill>
                <a:srgbClr val="B0261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50" name="Google Shape;250;p17"/>
            <p:cNvSpPr/>
            <p:nvPr/>
          </p:nvSpPr>
          <p:spPr>
            <a:xfrm>
              <a:off x="7093570" y="4628558"/>
              <a:ext cx="389699" cy="409887"/>
            </a:xfrm>
            <a:prstGeom prst="ellipse">
              <a:avLst/>
            </a:prstGeom>
            <a:solidFill>
              <a:srgbClr val="B02617"/>
            </a:solidFill>
            <a:ln w="28575" cap="flat" cmpd="sng">
              <a:solidFill>
                <a:srgbClr val="B02617"/>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51" name="Google Shape;251;p17"/>
            <p:cNvSpPr/>
            <p:nvPr/>
          </p:nvSpPr>
          <p:spPr>
            <a:xfrm>
              <a:off x="5309164" y="3330643"/>
              <a:ext cx="363497" cy="304036"/>
            </a:xfrm>
            <a:prstGeom prst="flowChartMagneticTape">
              <a:avLst/>
            </a:prstGeom>
            <a:solidFill>
              <a:schemeClr val="accent4"/>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r>
                <a:rPr lang="en-NL" sz="300" b="0" i="0" u="none" strike="noStrike" cap="none">
                  <a:solidFill>
                    <a:schemeClr val="dk1"/>
                  </a:solidFill>
                  <a:latin typeface="Arial"/>
                  <a:ea typeface="Arial"/>
                  <a:cs typeface="Arial"/>
                  <a:sym typeface="Arial"/>
                </a:rPr>
                <a:t>Question</a:t>
              </a:r>
              <a:endParaRPr/>
            </a:p>
          </p:txBody>
        </p:sp>
        <p:sp>
          <p:nvSpPr>
            <p:cNvPr id="252" name="Google Shape;252;p17"/>
            <p:cNvSpPr/>
            <p:nvPr/>
          </p:nvSpPr>
          <p:spPr>
            <a:xfrm>
              <a:off x="7139079" y="3827545"/>
              <a:ext cx="299247" cy="63789"/>
            </a:xfrm>
            <a:prstGeom prst="rect">
              <a:avLst/>
            </a:prstGeom>
            <a:solidFill>
              <a:srgbClr val="EC6B3A"/>
            </a:solidFill>
            <a:ln w="28575" cap="flat" cmpd="sng">
              <a:solidFill>
                <a:srgbClr val="EC6B3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53" name="Google Shape;253;p17"/>
            <p:cNvSpPr/>
            <p:nvPr/>
          </p:nvSpPr>
          <p:spPr>
            <a:xfrm>
              <a:off x="7093570" y="3424504"/>
              <a:ext cx="389699" cy="409887"/>
            </a:xfrm>
            <a:prstGeom prst="ellipse">
              <a:avLst/>
            </a:prstGeom>
            <a:solidFill>
              <a:srgbClr val="FD6026"/>
            </a:solidFill>
            <a:ln w="28575" cap="flat" cmpd="sng">
              <a:solidFill>
                <a:srgbClr val="EC6B3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rgbClr val="000000"/>
                </a:solidFill>
                <a:latin typeface="Arial"/>
                <a:ea typeface="Arial"/>
                <a:cs typeface="Arial"/>
                <a:sym typeface="Arial"/>
              </a:endParaRPr>
            </a:p>
          </p:txBody>
        </p:sp>
      </p:grpSp>
      <p:sp>
        <p:nvSpPr>
          <p:cNvPr id="254" name="Google Shape;254;p17"/>
          <p:cNvSpPr txBox="1"/>
          <p:nvPr/>
        </p:nvSpPr>
        <p:spPr>
          <a:xfrm>
            <a:off x="0" y="554181"/>
            <a:ext cx="9144000"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a:solidFill>
                  <a:schemeClr val="dk1"/>
                </a:solidFill>
                <a:latin typeface="Calibri"/>
                <a:ea typeface="Calibri"/>
                <a:cs typeface="Calibri"/>
                <a:sym typeface="Calibri"/>
              </a:rPr>
              <a:t>Arrange your video &amp; const</a:t>
            </a:r>
            <a:r>
              <a:rPr lang="en-NL" sz="1800" b="1">
                <a:solidFill>
                  <a:schemeClr val="dk1"/>
                </a:solidFill>
                <a:latin typeface="Calibri"/>
                <a:ea typeface="Calibri"/>
                <a:cs typeface="Calibri"/>
                <a:sym typeface="Calibri"/>
              </a:rPr>
              <a:t>e</a:t>
            </a:r>
            <a:r>
              <a:rPr lang="en-NL" sz="1800" b="1" i="0" u="none" strike="noStrike" cap="none">
                <a:solidFill>
                  <a:schemeClr val="dk1"/>
                </a:solidFill>
                <a:latin typeface="Calibri"/>
                <a:ea typeface="Calibri"/>
                <a:cs typeface="Calibri"/>
                <a:sym typeface="Calibri"/>
              </a:rPr>
              <a:t>llation screen</a:t>
            </a:r>
            <a:endParaRPr/>
          </a:p>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a:solidFill>
                  <a:schemeClr val="dk1"/>
                </a:solidFill>
                <a:latin typeface="Calibri"/>
                <a:ea typeface="Calibri"/>
                <a:cs typeface="Calibri"/>
                <a:sym typeface="Calibri"/>
              </a:rPr>
              <a:t>next to each other</a:t>
            </a:r>
            <a:endParaRPr sz="1400" b="0" i="0" u="none" strike="noStrike" cap="none">
              <a:solidFill>
                <a:srgbClr val="000000"/>
              </a:solidFill>
              <a:latin typeface="Arial"/>
              <a:ea typeface="Arial"/>
              <a:cs typeface="Arial"/>
              <a:sym typeface="Arial"/>
            </a:endParaRPr>
          </a:p>
        </p:txBody>
      </p:sp>
      <p:grpSp>
        <p:nvGrpSpPr>
          <p:cNvPr id="255" name="Google Shape;255;p17"/>
          <p:cNvGrpSpPr/>
          <p:nvPr/>
        </p:nvGrpSpPr>
        <p:grpSpPr>
          <a:xfrm>
            <a:off x="5053985" y="1713120"/>
            <a:ext cx="951635" cy="1893550"/>
            <a:chOff x="4392248" y="3750194"/>
            <a:chExt cx="951635" cy="1893550"/>
          </a:xfrm>
        </p:grpSpPr>
        <p:sp>
          <p:nvSpPr>
            <p:cNvPr id="256" name="Google Shape;256;p17"/>
            <p:cNvSpPr/>
            <p:nvPr/>
          </p:nvSpPr>
          <p:spPr>
            <a:xfrm>
              <a:off x="4392248" y="3798616"/>
              <a:ext cx="876483" cy="1845128"/>
            </a:xfrm>
            <a:prstGeom prst="rect">
              <a:avLst/>
            </a:prstGeom>
            <a:solidFill>
              <a:srgbClr val="3F3F3F"/>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57" name="Google Shape;257;p17"/>
            <p:cNvSpPr/>
            <p:nvPr/>
          </p:nvSpPr>
          <p:spPr>
            <a:xfrm>
              <a:off x="4458178" y="3950317"/>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58" name="Google Shape;258;p17"/>
            <p:cNvSpPr/>
            <p:nvPr/>
          </p:nvSpPr>
          <p:spPr>
            <a:xfrm>
              <a:off x="4542812" y="4167859"/>
              <a:ext cx="150692" cy="32123"/>
            </a:xfrm>
            <a:prstGeom prst="rect">
              <a:avLst/>
            </a:prstGeom>
            <a:solidFill>
              <a:schemeClr val="lt1"/>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59" name="Google Shape;259;p17"/>
            <p:cNvSpPr/>
            <p:nvPr/>
          </p:nvSpPr>
          <p:spPr>
            <a:xfrm>
              <a:off x="4519895" y="3964900"/>
              <a:ext cx="196241" cy="206407"/>
            </a:xfrm>
            <a:prstGeom prst="ellipse">
              <a:avLst/>
            </a:prstGeom>
            <a:solidFill>
              <a:schemeClr val="lt1"/>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60" name="Google Shape;260;p17"/>
            <p:cNvSpPr/>
            <p:nvPr/>
          </p:nvSpPr>
          <p:spPr>
            <a:xfrm>
              <a:off x="4857621" y="3950146"/>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1" name="Google Shape;261;p17"/>
            <p:cNvSpPr/>
            <p:nvPr/>
          </p:nvSpPr>
          <p:spPr>
            <a:xfrm>
              <a:off x="4942254" y="4167687"/>
              <a:ext cx="150692" cy="32123"/>
            </a:xfrm>
            <a:prstGeom prst="rect">
              <a:avLst/>
            </a:prstGeom>
            <a:solidFill>
              <a:srgbClr val="D8D8D8"/>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2" name="Google Shape;262;p17"/>
            <p:cNvSpPr/>
            <p:nvPr/>
          </p:nvSpPr>
          <p:spPr>
            <a:xfrm>
              <a:off x="4919338" y="3964728"/>
              <a:ext cx="196241" cy="206407"/>
            </a:xfrm>
            <a:prstGeom prst="ellipse">
              <a:avLst/>
            </a:prstGeom>
            <a:solidFill>
              <a:srgbClr val="D8D8D8"/>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63" name="Google Shape;263;p17"/>
            <p:cNvSpPr/>
            <p:nvPr/>
          </p:nvSpPr>
          <p:spPr>
            <a:xfrm>
              <a:off x="4461932" y="4861762"/>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4" name="Google Shape;264;p17"/>
            <p:cNvSpPr/>
            <p:nvPr/>
          </p:nvSpPr>
          <p:spPr>
            <a:xfrm>
              <a:off x="4546567" y="5079303"/>
              <a:ext cx="150692" cy="32123"/>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5" name="Google Shape;265;p17"/>
            <p:cNvSpPr/>
            <p:nvPr/>
          </p:nvSpPr>
          <p:spPr>
            <a:xfrm>
              <a:off x="4523649" y="4876343"/>
              <a:ext cx="196241" cy="20640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66" name="Google Shape;266;p17"/>
            <p:cNvSpPr/>
            <p:nvPr/>
          </p:nvSpPr>
          <p:spPr>
            <a:xfrm>
              <a:off x="4861375" y="4861591"/>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7" name="Google Shape;267;p17"/>
            <p:cNvSpPr/>
            <p:nvPr/>
          </p:nvSpPr>
          <p:spPr>
            <a:xfrm>
              <a:off x="4458178" y="4253481"/>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8" name="Google Shape;268;p17"/>
            <p:cNvSpPr/>
            <p:nvPr/>
          </p:nvSpPr>
          <p:spPr>
            <a:xfrm>
              <a:off x="4542811" y="4471022"/>
              <a:ext cx="150692" cy="32123"/>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69" name="Google Shape;269;p17"/>
            <p:cNvSpPr/>
            <p:nvPr/>
          </p:nvSpPr>
          <p:spPr>
            <a:xfrm>
              <a:off x="4519895" y="4268062"/>
              <a:ext cx="196241" cy="20640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70" name="Google Shape;270;p17"/>
            <p:cNvSpPr/>
            <p:nvPr/>
          </p:nvSpPr>
          <p:spPr>
            <a:xfrm>
              <a:off x="4857621" y="4253309"/>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71" name="Google Shape;271;p17"/>
            <p:cNvSpPr/>
            <p:nvPr/>
          </p:nvSpPr>
          <p:spPr>
            <a:xfrm>
              <a:off x="4942254" y="4470850"/>
              <a:ext cx="150692" cy="32123"/>
            </a:xfrm>
            <a:prstGeom prst="rect">
              <a:avLst/>
            </a:prstGeom>
            <a:solidFill>
              <a:schemeClr val="accent6"/>
            </a:solidFill>
            <a:ln w="28575" cap="flat" cmpd="sng">
              <a:solidFill>
                <a:srgbClr val="7FAA55"/>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1100" b="1" i="0" u="none" strike="noStrike" cap="none">
                <a:solidFill>
                  <a:schemeClr val="lt1"/>
                </a:solidFill>
                <a:latin typeface="Arial"/>
                <a:ea typeface="Arial"/>
                <a:cs typeface="Arial"/>
                <a:sym typeface="Arial"/>
              </a:endParaRPr>
            </a:p>
          </p:txBody>
        </p:sp>
        <p:sp>
          <p:nvSpPr>
            <p:cNvPr id="272" name="Google Shape;272;p17"/>
            <p:cNvSpPr/>
            <p:nvPr/>
          </p:nvSpPr>
          <p:spPr>
            <a:xfrm>
              <a:off x="4919338" y="4267891"/>
              <a:ext cx="196241" cy="206407"/>
            </a:xfrm>
            <a:prstGeom prst="ellipse">
              <a:avLst/>
            </a:prstGeom>
            <a:solidFill>
              <a:schemeClr val="accent6"/>
            </a:solidFill>
            <a:ln w="28575" cap="flat" cmpd="sng">
              <a:solidFill>
                <a:srgbClr val="7FAA55"/>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1100" b="1" i="0" u="none" strike="noStrike" cap="none">
                <a:solidFill>
                  <a:schemeClr val="lt1"/>
                </a:solidFill>
                <a:latin typeface="Arial"/>
                <a:ea typeface="Arial"/>
                <a:cs typeface="Arial"/>
                <a:sym typeface="Arial"/>
              </a:endParaRPr>
            </a:p>
          </p:txBody>
        </p:sp>
        <p:sp>
          <p:nvSpPr>
            <p:cNvPr id="273" name="Google Shape;273;p17"/>
            <p:cNvSpPr/>
            <p:nvPr/>
          </p:nvSpPr>
          <p:spPr>
            <a:xfrm>
              <a:off x="4461932" y="5164925"/>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74" name="Google Shape;274;p17"/>
            <p:cNvSpPr/>
            <p:nvPr/>
          </p:nvSpPr>
          <p:spPr>
            <a:xfrm>
              <a:off x="4546567" y="5382465"/>
              <a:ext cx="150692" cy="32123"/>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75" name="Google Shape;275;p17"/>
            <p:cNvSpPr/>
            <p:nvPr/>
          </p:nvSpPr>
          <p:spPr>
            <a:xfrm>
              <a:off x="4523649" y="5179506"/>
              <a:ext cx="196241" cy="20640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76" name="Google Shape;276;p17"/>
            <p:cNvSpPr/>
            <p:nvPr/>
          </p:nvSpPr>
          <p:spPr>
            <a:xfrm>
              <a:off x="4861375" y="5164753"/>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77" name="Google Shape;277;p17"/>
            <p:cNvSpPr/>
            <p:nvPr/>
          </p:nvSpPr>
          <p:spPr>
            <a:xfrm>
              <a:off x="4946010" y="5382294"/>
              <a:ext cx="150692" cy="32123"/>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78" name="Google Shape;278;p17"/>
            <p:cNvSpPr/>
            <p:nvPr/>
          </p:nvSpPr>
          <p:spPr>
            <a:xfrm>
              <a:off x="4923092" y="5179335"/>
              <a:ext cx="196241" cy="20640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79" name="Google Shape;279;p17"/>
            <p:cNvSpPr/>
            <p:nvPr/>
          </p:nvSpPr>
          <p:spPr>
            <a:xfrm>
              <a:off x="4458178" y="4556644"/>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80" name="Google Shape;280;p17"/>
            <p:cNvSpPr/>
            <p:nvPr/>
          </p:nvSpPr>
          <p:spPr>
            <a:xfrm>
              <a:off x="4542811" y="4774184"/>
              <a:ext cx="150692" cy="32123"/>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81" name="Google Shape;281;p17"/>
            <p:cNvSpPr/>
            <p:nvPr/>
          </p:nvSpPr>
          <p:spPr>
            <a:xfrm>
              <a:off x="4519895" y="4571225"/>
              <a:ext cx="196241" cy="20640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82" name="Google Shape;282;p17"/>
            <p:cNvSpPr/>
            <p:nvPr/>
          </p:nvSpPr>
          <p:spPr>
            <a:xfrm>
              <a:off x="4857621" y="4556472"/>
              <a:ext cx="346784" cy="24966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83" name="Google Shape;283;p17"/>
            <p:cNvSpPr/>
            <p:nvPr/>
          </p:nvSpPr>
          <p:spPr>
            <a:xfrm>
              <a:off x="4942254" y="4774012"/>
              <a:ext cx="150692" cy="32123"/>
            </a:xfrm>
            <a:prstGeom prst="rect">
              <a:avLst/>
            </a:prstGeom>
            <a:solidFill>
              <a:srgbClr val="FEF9E9"/>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84" name="Google Shape;284;p17"/>
            <p:cNvSpPr/>
            <p:nvPr/>
          </p:nvSpPr>
          <p:spPr>
            <a:xfrm>
              <a:off x="4919338" y="4571053"/>
              <a:ext cx="196241" cy="206407"/>
            </a:xfrm>
            <a:prstGeom prst="ellipse">
              <a:avLst/>
            </a:prstGeom>
            <a:solidFill>
              <a:srgbClr val="FEF9E9"/>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sp>
          <p:nvSpPr>
            <p:cNvPr id="285" name="Google Shape;285;p17"/>
            <p:cNvSpPr/>
            <p:nvPr/>
          </p:nvSpPr>
          <p:spPr>
            <a:xfrm>
              <a:off x="4819650" y="3917120"/>
              <a:ext cx="183047" cy="153103"/>
            </a:xfrm>
            <a:prstGeom prst="flowChartMagneticTape">
              <a:avLst/>
            </a:prstGeom>
            <a:solidFill>
              <a:schemeClr val="accent4"/>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r>
                <a:rPr lang="en-NL" sz="300" b="0" i="0" u="none" strike="noStrike" cap="none">
                  <a:solidFill>
                    <a:schemeClr val="dk1"/>
                  </a:solidFill>
                  <a:latin typeface="Arial"/>
                  <a:ea typeface="Arial"/>
                  <a:cs typeface="Arial"/>
                  <a:sym typeface="Arial"/>
                </a:rPr>
                <a:t>Question</a:t>
              </a:r>
              <a:endParaRPr/>
            </a:p>
          </p:txBody>
        </p:sp>
        <p:sp>
          <p:nvSpPr>
            <p:cNvPr id="286" name="Google Shape;286;p17"/>
            <p:cNvSpPr/>
            <p:nvPr/>
          </p:nvSpPr>
          <p:spPr>
            <a:xfrm>
              <a:off x="4946010" y="5079131"/>
              <a:ext cx="150692" cy="32123"/>
            </a:xfrm>
            <a:prstGeom prst="rect">
              <a:avLst/>
            </a:prstGeom>
            <a:solidFill>
              <a:srgbClr val="EC6B3A"/>
            </a:solidFill>
            <a:ln w="28575" cap="flat" cmpd="sng">
              <a:solidFill>
                <a:srgbClr val="EC6B3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87" name="Google Shape;287;p17"/>
            <p:cNvSpPr/>
            <p:nvPr/>
          </p:nvSpPr>
          <p:spPr>
            <a:xfrm>
              <a:off x="4923092" y="4876172"/>
              <a:ext cx="196241" cy="206407"/>
            </a:xfrm>
            <a:prstGeom prst="ellipse">
              <a:avLst/>
            </a:prstGeom>
            <a:solidFill>
              <a:srgbClr val="FD6026"/>
            </a:solidFill>
            <a:ln w="28575" cap="flat" cmpd="sng">
              <a:solidFill>
                <a:srgbClr val="EC6B3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rgbClr val="000000"/>
                </a:solidFill>
                <a:latin typeface="Arial"/>
                <a:ea typeface="Arial"/>
                <a:cs typeface="Arial"/>
                <a:sym typeface="Arial"/>
              </a:endParaRPr>
            </a:p>
          </p:txBody>
        </p:sp>
        <p:sp>
          <p:nvSpPr>
            <p:cNvPr id="288" name="Google Shape;288;p17"/>
            <p:cNvSpPr/>
            <p:nvPr/>
          </p:nvSpPr>
          <p:spPr>
            <a:xfrm>
              <a:off x="4476226" y="5438273"/>
              <a:ext cx="705924" cy="104418"/>
            </a:xfrm>
            <a:prstGeom prst="roundRect">
              <a:avLst>
                <a:gd name="adj" fmla="val 16667"/>
              </a:avLst>
            </a:prstGeom>
            <a:solidFill>
              <a:srgbClr val="262626"/>
            </a:solidFill>
            <a:ln w="25400" cap="flat" cmpd="sng">
              <a:solidFill>
                <a:srgbClr val="31538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89" name="Google Shape;289;p17"/>
            <p:cNvSpPr txBox="1"/>
            <p:nvPr/>
          </p:nvSpPr>
          <p:spPr>
            <a:xfrm>
              <a:off x="5064639" y="3750194"/>
              <a:ext cx="279244" cy="26161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NL" sz="1050" b="1" i="0" u="none" strike="noStrike" cap="none" dirty="0">
                  <a:solidFill>
                    <a:schemeClr val="bg1"/>
                  </a:solidFill>
                  <a:sym typeface="Arial"/>
                </a:rPr>
                <a:t>X</a:t>
              </a:r>
              <a:endParaRPr dirty="0">
                <a:solidFill>
                  <a:schemeClr val="bg1"/>
                </a:solidFill>
              </a:endParaRPr>
            </a:p>
          </p:txBody>
        </p:sp>
      </p:grpSp>
      <p:grpSp>
        <p:nvGrpSpPr>
          <p:cNvPr id="290" name="Google Shape;290;p17"/>
          <p:cNvGrpSpPr/>
          <p:nvPr/>
        </p:nvGrpSpPr>
        <p:grpSpPr>
          <a:xfrm>
            <a:off x="6000152" y="1737478"/>
            <a:ext cx="2406360" cy="1869693"/>
            <a:chOff x="8026756" y="3025520"/>
            <a:chExt cx="3335867" cy="2591904"/>
          </a:xfrm>
        </p:grpSpPr>
        <p:grpSp>
          <p:nvGrpSpPr>
            <p:cNvPr id="291" name="Google Shape;291;p17"/>
            <p:cNvGrpSpPr/>
            <p:nvPr/>
          </p:nvGrpSpPr>
          <p:grpSpPr>
            <a:xfrm>
              <a:off x="10247091" y="3594221"/>
              <a:ext cx="642573" cy="1096878"/>
              <a:chOff x="7988894" y="1134553"/>
              <a:chExt cx="642573" cy="1096878"/>
            </a:xfrm>
          </p:grpSpPr>
          <p:sp>
            <p:nvSpPr>
              <p:cNvPr id="292" name="Google Shape;292;p17"/>
              <p:cNvSpPr/>
              <p:nvPr/>
            </p:nvSpPr>
            <p:spPr>
              <a:xfrm>
                <a:off x="8091519" y="1764292"/>
                <a:ext cx="437322" cy="467139"/>
              </a:xfrm>
              <a:prstGeom prst="rect">
                <a:avLst/>
              </a:prstGeom>
              <a:solidFill>
                <a:srgbClr val="C4E0B2"/>
              </a:solidFill>
              <a:ln w="2857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93" name="Google Shape;293;p17"/>
              <p:cNvSpPr/>
              <p:nvPr/>
            </p:nvSpPr>
            <p:spPr>
              <a:xfrm>
                <a:off x="7988894" y="1134553"/>
                <a:ext cx="642573" cy="675861"/>
              </a:xfrm>
              <a:prstGeom prst="ellipse">
                <a:avLst/>
              </a:prstGeom>
              <a:solidFill>
                <a:srgbClr val="C4E0B2"/>
              </a:solidFill>
              <a:ln w="28575" cap="flat" cmpd="sng">
                <a:solidFill>
                  <a:srgbClr val="595959"/>
                </a:solidFill>
                <a:prstDash val="solid"/>
                <a:round/>
                <a:headEnd type="none" w="sm" len="sm"/>
                <a:tailEnd type="none" w="sm" len="sm"/>
              </a:ln>
            </p:spPr>
            <p:txBody>
              <a:bodyPr spcFirstLastPara="1" wrap="square" lIns="0" tIns="46800" rIns="0"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dk1"/>
                  </a:solidFill>
                  <a:latin typeface="Arial"/>
                  <a:ea typeface="Arial"/>
                  <a:cs typeface="Arial"/>
                  <a:sym typeface="Arial"/>
                </a:endParaRPr>
              </a:p>
            </p:txBody>
          </p:sp>
        </p:grpSp>
        <p:sp>
          <p:nvSpPr>
            <p:cNvPr id="294" name="Google Shape;294;p17"/>
            <p:cNvSpPr/>
            <p:nvPr/>
          </p:nvSpPr>
          <p:spPr>
            <a:xfrm>
              <a:off x="8026756" y="3059575"/>
              <a:ext cx="3276766" cy="25578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95" name="Google Shape;295;p17"/>
            <p:cNvSpPr/>
            <p:nvPr/>
          </p:nvSpPr>
          <p:spPr>
            <a:xfrm>
              <a:off x="8163164" y="3616545"/>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96" name="Google Shape;296;p17"/>
            <p:cNvSpPr/>
            <p:nvPr/>
          </p:nvSpPr>
          <p:spPr>
            <a:xfrm>
              <a:off x="8172690" y="4012874"/>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97" name="Google Shape;297;p17"/>
            <p:cNvSpPr/>
            <p:nvPr/>
          </p:nvSpPr>
          <p:spPr>
            <a:xfrm>
              <a:off x="8182216" y="4409203"/>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98" name="Google Shape;298;p17"/>
            <p:cNvSpPr/>
            <p:nvPr/>
          </p:nvSpPr>
          <p:spPr>
            <a:xfrm>
              <a:off x="8191742" y="4805532"/>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299" name="Google Shape;299;p17"/>
            <p:cNvSpPr/>
            <p:nvPr/>
          </p:nvSpPr>
          <p:spPr>
            <a:xfrm>
              <a:off x="8201268" y="5201861"/>
              <a:ext cx="387712" cy="302649"/>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cxnSp>
          <p:nvCxnSpPr>
            <p:cNvPr id="300" name="Google Shape;300;p17"/>
            <p:cNvCxnSpPr/>
            <p:nvPr/>
          </p:nvCxnSpPr>
          <p:spPr>
            <a:xfrm>
              <a:off x="8734091" y="3435180"/>
              <a:ext cx="0" cy="2182244"/>
            </a:xfrm>
            <a:prstGeom prst="straightConnector1">
              <a:avLst/>
            </a:prstGeom>
            <a:noFill/>
            <a:ln w="28575" cap="flat" cmpd="sng">
              <a:solidFill>
                <a:srgbClr val="7F7F7F"/>
              </a:solidFill>
              <a:prstDash val="solid"/>
              <a:round/>
              <a:headEnd type="none" w="sm" len="sm"/>
              <a:tailEnd type="none" w="sm" len="sm"/>
            </a:ln>
          </p:spPr>
        </p:cxnSp>
        <p:cxnSp>
          <p:nvCxnSpPr>
            <p:cNvPr id="301" name="Google Shape;301;p17"/>
            <p:cNvCxnSpPr/>
            <p:nvPr/>
          </p:nvCxnSpPr>
          <p:spPr>
            <a:xfrm>
              <a:off x="8026756" y="3435180"/>
              <a:ext cx="3276766" cy="0"/>
            </a:xfrm>
            <a:prstGeom prst="straightConnector1">
              <a:avLst/>
            </a:prstGeom>
            <a:noFill/>
            <a:ln w="28575" cap="flat" cmpd="sng">
              <a:solidFill>
                <a:srgbClr val="7F7F7F"/>
              </a:solidFill>
              <a:prstDash val="solid"/>
              <a:round/>
              <a:headEnd type="none" w="sm" len="sm"/>
              <a:tailEnd type="none" w="sm" len="sm"/>
            </a:ln>
          </p:spPr>
        </p:cxnSp>
        <p:grpSp>
          <p:nvGrpSpPr>
            <p:cNvPr id="302" name="Google Shape;302;p17"/>
            <p:cNvGrpSpPr/>
            <p:nvPr/>
          </p:nvGrpSpPr>
          <p:grpSpPr>
            <a:xfrm>
              <a:off x="8285901" y="4466654"/>
              <a:ext cx="196317" cy="186035"/>
              <a:chOff x="5712337" y="3219132"/>
              <a:chExt cx="3003845" cy="2846533"/>
            </a:xfrm>
          </p:grpSpPr>
          <p:sp>
            <p:nvSpPr>
              <p:cNvPr id="303" name="Google Shape;303;p17"/>
              <p:cNvSpPr/>
              <p:nvPr/>
            </p:nvSpPr>
            <p:spPr>
              <a:xfrm rot="1496402">
                <a:off x="5858504" y="3390372"/>
                <a:ext cx="1015163" cy="917778"/>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00" b="0" i="0" u="none" strike="noStrike" cap="none">
                    <a:solidFill>
                      <a:schemeClr val="lt1"/>
                    </a:solidFill>
                    <a:latin typeface="Arial"/>
                    <a:ea typeface="Arial"/>
                    <a:cs typeface="Arial"/>
                    <a:sym typeface="Arial"/>
                  </a:rPr>
                  <a:t>A</a:t>
                </a:r>
                <a:endParaRPr sz="100" b="0" i="0" u="none" strike="noStrike" cap="none">
                  <a:solidFill>
                    <a:schemeClr val="lt1"/>
                  </a:solidFill>
                  <a:latin typeface="Arial"/>
                  <a:ea typeface="Arial"/>
                  <a:cs typeface="Arial"/>
                  <a:sym typeface="Arial"/>
                </a:endParaRPr>
              </a:p>
            </p:txBody>
          </p:sp>
          <p:sp>
            <p:nvSpPr>
              <p:cNvPr id="304" name="Google Shape;304;p17"/>
              <p:cNvSpPr/>
              <p:nvPr/>
            </p:nvSpPr>
            <p:spPr>
              <a:xfrm rot="-1535268">
                <a:off x="7947082" y="3333848"/>
                <a:ext cx="669992" cy="611088"/>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00" b="0" i="0" u="none" strike="noStrike" cap="none">
                    <a:solidFill>
                      <a:schemeClr val="lt1"/>
                    </a:solidFill>
                    <a:latin typeface="Arial"/>
                    <a:ea typeface="Arial"/>
                    <a:cs typeface="Arial"/>
                    <a:sym typeface="Arial"/>
                  </a:rPr>
                  <a:t>B</a:t>
                </a:r>
                <a:endParaRPr sz="100" b="0" i="0" u="none" strike="noStrike" cap="none">
                  <a:solidFill>
                    <a:schemeClr val="lt1"/>
                  </a:solidFill>
                  <a:latin typeface="Arial"/>
                  <a:ea typeface="Arial"/>
                  <a:cs typeface="Arial"/>
                  <a:sym typeface="Arial"/>
                </a:endParaRPr>
              </a:p>
            </p:txBody>
          </p:sp>
          <p:sp>
            <p:nvSpPr>
              <p:cNvPr id="305" name="Google Shape;305;p17"/>
              <p:cNvSpPr/>
              <p:nvPr/>
            </p:nvSpPr>
            <p:spPr>
              <a:xfrm rot="9417248">
                <a:off x="7242258" y="4987616"/>
                <a:ext cx="1006185" cy="917725"/>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00" b="0" i="0" u="none" strike="noStrike" cap="none">
                    <a:solidFill>
                      <a:schemeClr val="lt1"/>
                    </a:solidFill>
                    <a:latin typeface="Arial"/>
                    <a:ea typeface="Arial"/>
                    <a:cs typeface="Arial"/>
                    <a:sym typeface="Arial"/>
                  </a:rPr>
                  <a:t>C</a:t>
                </a:r>
                <a:endParaRPr sz="100" b="0" i="0" u="none" strike="noStrike" cap="none">
                  <a:solidFill>
                    <a:schemeClr val="lt1"/>
                  </a:solidFill>
                  <a:latin typeface="Arial"/>
                  <a:ea typeface="Arial"/>
                  <a:cs typeface="Arial"/>
                  <a:sym typeface="Arial"/>
                </a:endParaRPr>
              </a:p>
            </p:txBody>
          </p:sp>
        </p:grpSp>
        <p:sp>
          <p:nvSpPr>
            <p:cNvPr id="306" name="Google Shape;306;p17"/>
            <p:cNvSpPr txBox="1"/>
            <p:nvPr/>
          </p:nvSpPr>
          <p:spPr>
            <a:xfrm>
              <a:off x="10975516" y="3025520"/>
              <a:ext cx="387108" cy="36266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NL" sz="1050" b="1" i="0" u="none" strike="noStrike" cap="none">
                  <a:solidFill>
                    <a:srgbClr val="000000"/>
                  </a:solidFill>
                  <a:latin typeface="Arial"/>
                  <a:ea typeface="Arial"/>
                  <a:cs typeface="Arial"/>
                  <a:sym typeface="Arial"/>
                </a:rPr>
                <a:t>X</a:t>
              </a:r>
              <a:endParaRPr/>
            </a:p>
          </p:txBody>
        </p:sp>
        <p:sp>
          <p:nvSpPr>
            <p:cNvPr id="307" name="Google Shape;307;p17"/>
            <p:cNvSpPr/>
            <p:nvPr/>
          </p:nvSpPr>
          <p:spPr>
            <a:xfrm rot="1496402">
              <a:off x="9172261" y="3897918"/>
              <a:ext cx="572448" cy="517533"/>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100" b="0" i="0" u="none" strike="noStrike" cap="none">
                  <a:solidFill>
                    <a:schemeClr val="lt1"/>
                  </a:solidFill>
                  <a:latin typeface="Arial"/>
                  <a:ea typeface="Arial"/>
                  <a:cs typeface="Arial"/>
                  <a:sym typeface="Arial"/>
                </a:rPr>
                <a:t>A</a:t>
              </a:r>
              <a:endParaRPr sz="1100" b="0" i="0" u="none" strike="noStrike" cap="none">
                <a:solidFill>
                  <a:schemeClr val="lt1"/>
                </a:solidFill>
                <a:latin typeface="Arial"/>
                <a:ea typeface="Arial"/>
                <a:cs typeface="Arial"/>
                <a:sym typeface="Arial"/>
              </a:endParaRPr>
            </a:p>
          </p:txBody>
        </p:sp>
        <p:sp>
          <p:nvSpPr>
            <p:cNvPr id="308" name="Google Shape;308;p17"/>
            <p:cNvSpPr/>
            <p:nvPr/>
          </p:nvSpPr>
          <p:spPr>
            <a:xfrm rot="-1535268">
              <a:off x="10372613" y="3854296"/>
              <a:ext cx="377807" cy="344591"/>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100" b="0" i="0" u="none" strike="noStrike" cap="none">
                  <a:solidFill>
                    <a:schemeClr val="lt1"/>
                  </a:solidFill>
                  <a:latin typeface="Arial"/>
                  <a:ea typeface="Arial"/>
                  <a:cs typeface="Arial"/>
                  <a:sym typeface="Arial"/>
                </a:rPr>
                <a:t>B</a:t>
              </a:r>
              <a:endParaRPr sz="1100" b="0" i="0" u="none" strike="noStrike" cap="none">
                <a:solidFill>
                  <a:schemeClr val="lt1"/>
                </a:solidFill>
                <a:latin typeface="Arial"/>
                <a:ea typeface="Arial"/>
                <a:cs typeface="Arial"/>
                <a:sym typeface="Arial"/>
              </a:endParaRPr>
            </a:p>
          </p:txBody>
        </p:sp>
        <p:sp>
          <p:nvSpPr>
            <p:cNvPr id="309" name="Google Shape;309;p17"/>
            <p:cNvSpPr/>
            <p:nvPr/>
          </p:nvSpPr>
          <p:spPr>
            <a:xfrm rot="9417248">
              <a:off x="9975165" y="4786851"/>
              <a:ext cx="567385" cy="51750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NL" sz="1100" b="0" i="0" u="none" strike="noStrike" cap="none">
                  <a:solidFill>
                    <a:schemeClr val="lt1"/>
                  </a:solidFill>
                  <a:latin typeface="Arial"/>
                  <a:ea typeface="Arial"/>
                  <a:cs typeface="Arial"/>
                  <a:sym typeface="Arial"/>
                </a:rPr>
                <a:t>C</a:t>
              </a:r>
              <a:endParaRPr sz="1100" b="0" i="0" u="none" strike="noStrike" cap="none">
                <a:solidFill>
                  <a:schemeClr val="lt1"/>
                </a:solidFill>
                <a:latin typeface="Arial"/>
                <a:ea typeface="Arial"/>
                <a:cs typeface="Arial"/>
                <a:sym typeface="Arial"/>
              </a:endParaRPr>
            </a:p>
          </p:txBody>
        </p:sp>
      </p:grpSp>
      <p:sp>
        <p:nvSpPr>
          <p:cNvPr id="310" name="Google Shape;310;p17"/>
          <p:cNvSpPr txBox="1"/>
          <p:nvPr/>
        </p:nvSpPr>
        <p:spPr>
          <a:xfrm>
            <a:off x="1967310" y="3958537"/>
            <a:ext cx="781079" cy="101566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NL" sz="6000" b="1" i="0" u="none" strike="noStrike" cap="none">
                <a:solidFill>
                  <a:srgbClr val="C00000"/>
                </a:solidFill>
                <a:latin typeface="Arial"/>
                <a:ea typeface="Arial"/>
                <a:cs typeface="Arial"/>
                <a:sym typeface="Arial"/>
              </a:rPr>
              <a:t>X</a:t>
            </a:r>
            <a:endParaRPr/>
          </a:p>
        </p:txBody>
      </p:sp>
      <p:sp>
        <p:nvSpPr>
          <p:cNvPr id="311" name="Google Shape;311;p17"/>
          <p:cNvSpPr txBox="1"/>
          <p:nvPr/>
        </p:nvSpPr>
        <p:spPr>
          <a:xfrm>
            <a:off x="6426219" y="3935213"/>
            <a:ext cx="781079" cy="101566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NL" sz="6000" b="1" i="0" u="none" strike="noStrike" cap="none">
                <a:solidFill>
                  <a:srgbClr val="548135"/>
                </a:solidFill>
                <a:latin typeface="Arial"/>
                <a:ea typeface="Arial"/>
                <a:cs typeface="Arial"/>
                <a:sym typeface="Arial"/>
              </a:rPr>
              <a:t>✓</a:t>
            </a:r>
            <a:endParaRPr/>
          </a:p>
        </p:txBody>
      </p:sp>
      <p:sp>
        <p:nvSpPr>
          <p:cNvPr id="312" name="Google Shape;312;p17"/>
          <p:cNvSpPr txBox="1"/>
          <p:nvPr/>
        </p:nvSpPr>
        <p:spPr>
          <a:xfrm>
            <a:off x="5293307" y="5023392"/>
            <a:ext cx="2941887" cy="1034913"/>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NL" sz="1800" b="0" i="0" u="none" strike="noStrike" cap="none">
                <a:solidFill>
                  <a:schemeClr val="dk1"/>
                </a:solidFill>
                <a:latin typeface="Calibri"/>
                <a:ea typeface="Calibri"/>
                <a:cs typeface="Calibri"/>
                <a:sym typeface="Calibri"/>
              </a:rPr>
              <a:t>Order both windows next </a:t>
            </a:r>
            <a:br>
              <a:rPr lang="en-NL" sz="1800" b="0" i="0" u="none" strike="noStrike" cap="none">
                <a:solidFill>
                  <a:schemeClr val="dk1"/>
                </a:solidFill>
                <a:latin typeface="Calibri"/>
                <a:ea typeface="Calibri"/>
                <a:cs typeface="Calibri"/>
                <a:sym typeface="Calibri"/>
              </a:rPr>
            </a:br>
            <a:r>
              <a:rPr lang="en-NL" sz="1800" b="0" i="0" u="none" strike="noStrike" cap="none">
                <a:solidFill>
                  <a:schemeClr val="dk1"/>
                </a:solidFill>
                <a:latin typeface="Calibri"/>
                <a:ea typeface="Calibri"/>
                <a:cs typeface="Calibri"/>
                <a:sym typeface="Calibri"/>
              </a:rPr>
              <a:t>to each other. </a:t>
            </a:r>
            <a:endParaRPr/>
          </a:p>
          <a:p>
            <a:pPr marL="0" marR="0" lvl="0" indent="0" algn="ctr" rtl="0">
              <a:lnSpc>
                <a:spcPct val="100000"/>
              </a:lnSpc>
              <a:spcBef>
                <a:spcPts val="0"/>
              </a:spcBef>
              <a:spcAft>
                <a:spcPts val="0"/>
              </a:spcAft>
              <a:buNone/>
            </a:pPr>
            <a:r>
              <a:rPr lang="en-NL" sz="1800" b="0" i="0" u="none" strike="noStrike" cap="none">
                <a:solidFill>
                  <a:schemeClr val="dk1"/>
                </a:solidFill>
                <a:latin typeface="Calibri"/>
                <a:ea typeface="Calibri"/>
                <a:cs typeface="Calibri"/>
                <a:sym typeface="Calibri"/>
              </a:rPr>
              <a:t>Make sure that none of your windows is full screen. </a:t>
            </a:r>
            <a:br>
              <a:rPr lang="en-NL" sz="1800" b="0" i="0" u="none" strike="noStrike" cap="none">
                <a:solidFill>
                  <a:schemeClr val="dk1"/>
                </a:solidFill>
                <a:latin typeface="Calibri"/>
                <a:ea typeface="Calibri"/>
                <a:cs typeface="Calibri"/>
                <a:sym typeface="Calibri"/>
              </a:rPr>
            </a:br>
            <a:endParaRPr sz="1400" b="0" i="0" u="none" strike="noStrike" cap="none">
              <a:solidFill>
                <a:srgbClr val="000000"/>
              </a:solidFill>
              <a:latin typeface="Arial"/>
              <a:ea typeface="Arial"/>
              <a:cs typeface="Arial"/>
              <a:sym typeface="Arial"/>
            </a:endParaRPr>
          </a:p>
        </p:txBody>
      </p:sp>
      <p:sp>
        <p:nvSpPr>
          <p:cNvPr id="313" name="Google Shape;313;p17"/>
          <p:cNvSpPr txBox="1"/>
          <p:nvPr/>
        </p:nvSpPr>
        <p:spPr>
          <a:xfrm>
            <a:off x="891537" y="4928714"/>
            <a:ext cx="3182246" cy="122427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0" i="0" u="none" strike="noStrike" cap="none">
                <a:solidFill>
                  <a:schemeClr val="dk1"/>
                </a:solidFill>
                <a:latin typeface="Calibri"/>
                <a:ea typeface="Calibri"/>
                <a:cs typeface="Calibri"/>
                <a:sym typeface="Calibri"/>
              </a:rPr>
              <a:t>Your video and constellation window should not overlap.</a:t>
            </a:r>
            <a:endParaRPr/>
          </a:p>
          <a:p>
            <a:pPr marL="0" marR="0" lvl="0" indent="0" algn="ctr" rtl="0">
              <a:lnSpc>
                <a:spcPct val="100000"/>
              </a:lnSpc>
              <a:spcBef>
                <a:spcPts val="0"/>
              </a:spcBef>
              <a:spcAft>
                <a:spcPts val="0"/>
              </a:spcAft>
              <a:buClr>
                <a:srgbClr val="000000"/>
              </a:buClr>
              <a:buSzPts val="1800"/>
              <a:buFont typeface="Arial"/>
              <a:buNone/>
            </a:pPr>
            <a:r>
              <a:rPr lang="en-NL" sz="1800" b="0" i="0" u="none" strike="noStrike" cap="none">
                <a:solidFill>
                  <a:schemeClr val="dk1"/>
                </a:solidFill>
                <a:latin typeface="Calibri"/>
                <a:ea typeface="Calibri"/>
                <a:cs typeface="Calibri"/>
                <a:sym typeface="Calibri"/>
              </a:rPr>
              <a:t>Don’t have them full screen.</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p:nvPr/>
        </p:nvSpPr>
        <p:spPr>
          <a:xfrm>
            <a:off x="235556" y="1290589"/>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282828"/>
          </a:solidFill>
          <a:ln w="9525" cap="flat" cmpd="sng">
            <a:solidFill>
              <a:srgbClr val="28282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11" name="Google Shape;111;p16"/>
          <p:cNvSpPr/>
          <p:nvPr/>
        </p:nvSpPr>
        <p:spPr>
          <a:xfrm>
            <a:off x="1089883" y="1290589"/>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282828"/>
          </a:solidFill>
          <a:ln w="9525" cap="flat" cmpd="sng">
            <a:solidFill>
              <a:srgbClr val="28282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12" name="Google Shape;112;p16"/>
          <p:cNvSpPr/>
          <p:nvPr/>
        </p:nvSpPr>
        <p:spPr>
          <a:xfrm>
            <a:off x="1938136" y="1299038"/>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dk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dk1"/>
              </a:solidFill>
              <a:latin typeface="Arial"/>
              <a:ea typeface="Arial"/>
              <a:cs typeface="Arial"/>
              <a:sym typeface="Arial"/>
            </a:endParaRPr>
          </a:p>
        </p:txBody>
      </p:sp>
      <p:sp>
        <p:nvSpPr>
          <p:cNvPr id="113" name="Google Shape;113;p16"/>
          <p:cNvSpPr/>
          <p:nvPr/>
        </p:nvSpPr>
        <p:spPr>
          <a:xfrm>
            <a:off x="2778758" y="1394031"/>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chemeClr val="dk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dk1"/>
              </a:solidFill>
              <a:latin typeface="Arial"/>
              <a:ea typeface="Arial"/>
              <a:cs typeface="Arial"/>
              <a:sym typeface="Arial"/>
            </a:endParaRPr>
          </a:p>
        </p:txBody>
      </p:sp>
      <p:sp>
        <p:nvSpPr>
          <p:cNvPr id="114" name="Google Shape;114;p16"/>
          <p:cNvSpPr/>
          <p:nvPr/>
        </p:nvSpPr>
        <p:spPr>
          <a:xfrm>
            <a:off x="3347631" y="1394031"/>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chemeClr val="dk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dk1"/>
              </a:solidFill>
              <a:latin typeface="Arial"/>
              <a:ea typeface="Arial"/>
              <a:cs typeface="Arial"/>
              <a:sym typeface="Arial"/>
            </a:endParaRPr>
          </a:p>
        </p:txBody>
      </p:sp>
      <p:sp>
        <p:nvSpPr>
          <p:cNvPr id="115" name="Google Shape;115;p16"/>
          <p:cNvSpPr/>
          <p:nvPr/>
        </p:nvSpPr>
        <p:spPr>
          <a:xfrm>
            <a:off x="3912459" y="1399657"/>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chemeClr val="dk1"/>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dk1"/>
              </a:solidFill>
              <a:latin typeface="Arial"/>
              <a:ea typeface="Arial"/>
              <a:cs typeface="Arial"/>
              <a:sym typeface="Arial"/>
            </a:endParaRPr>
          </a:p>
        </p:txBody>
      </p:sp>
      <p:sp>
        <p:nvSpPr>
          <p:cNvPr id="116" name="Google Shape;116;p16"/>
          <p:cNvSpPr/>
          <p:nvPr/>
        </p:nvSpPr>
        <p:spPr>
          <a:xfrm>
            <a:off x="235556" y="2131141"/>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002060"/>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rgbClr val="FFFFFF"/>
              </a:solidFill>
              <a:latin typeface="Arial"/>
              <a:ea typeface="Arial"/>
              <a:cs typeface="Arial"/>
              <a:sym typeface="Arial"/>
            </a:endParaRPr>
          </a:p>
        </p:txBody>
      </p:sp>
      <p:sp>
        <p:nvSpPr>
          <p:cNvPr id="117" name="Google Shape;117;p16"/>
          <p:cNvSpPr/>
          <p:nvPr/>
        </p:nvSpPr>
        <p:spPr>
          <a:xfrm>
            <a:off x="1089883" y="2131141"/>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002060"/>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FFFFFF"/>
              </a:solidFill>
              <a:latin typeface="Arial"/>
              <a:ea typeface="Arial"/>
              <a:cs typeface="Arial"/>
              <a:sym typeface="Arial"/>
            </a:endParaRPr>
          </a:p>
        </p:txBody>
      </p:sp>
      <p:sp>
        <p:nvSpPr>
          <p:cNvPr id="118" name="Google Shape;118;p16"/>
          <p:cNvSpPr/>
          <p:nvPr/>
        </p:nvSpPr>
        <p:spPr>
          <a:xfrm>
            <a:off x="1938136" y="2139590"/>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002060"/>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FFFFFF"/>
              </a:solidFill>
              <a:latin typeface="Arial"/>
              <a:ea typeface="Arial"/>
              <a:cs typeface="Arial"/>
              <a:sym typeface="Arial"/>
            </a:endParaRPr>
          </a:p>
        </p:txBody>
      </p:sp>
      <p:sp>
        <p:nvSpPr>
          <p:cNvPr id="119" name="Google Shape;119;p16"/>
          <p:cNvSpPr/>
          <p:nvPr/>
        </p:nvSpPr>
        <p:spPr>
          <a:xfrm>
            <a:off x="2778758" y="2234583"/>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002060"/>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FFFFFF"/>
              </a:solidFill>
              <a:latin typeface="Arial"/>
              <a:ea typeface="Arial"/>
              <a:cs typeface="Arial"/>
              <a:sym typeface="Arial"/>
            </a:endParaRPr>
          </a:p>
        </p:txBody>
      </p:sp>
      <p:sp>
        <p:nvSpPr>
          <p:cNvPr id="120" name="Google Shape;120;p16"/>
          <p:cNvSpPr/>
          <p:nvPr/>
        </p:nvSpPr>
        <p:spPr>
          <a:xfrm>
            <a:off x="3347631" y="2234583"/>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002060"/>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FFFFFF"/>
              </a:solidFill>
              <a:latin typeface="Arial"/>
              <a:ea typeface="Arial"/>
              <a:cs typeface="Arial"/>
              <a:sym typeface="Arial"/>
            </a:endParaRPr>
          </a:p>
        </p:txBody>
      </p:sp>
      <p:sp>
        <p:nvSpPr>
          <p:cNvPr id="121" name="Google Shape;121;p16"/>
          <p:cNvSpPr/>
          <p:nvPr/>
        </p:nvSpPr>
        <p:spPr>
          <a:xfrm>
            <a:off x="3912459" y="2240209"/>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002060"/>
          </a:solidFill>
          <a:ln>
            <a:noFill/>
          </a:ln>
        </p:spPr>
        <p:txBody>
          <a:bodyPr spcFirstLastPara="1" wrap="square" lIns="0" tIns="0" rIns="0" bIns="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rgbClr val="FFFFFF"/>
              </a:solidFill>
              <a:latin typeface="Arial"/>
              <a:ea typeface="Arial"/>
              <a:cs typeface="Arial"/>
              <a:sym typeface="Arial"/>
            </a:endParaRPr>
          </a:p>
        </p:txBody>
      </p:sp>
      <p:sp>
        <p:nvSpPr>
          <p:cNvPr id="122" name="Google Shape;122;p16"/>
          <p:cNvSpPr/>
          <p:nvPr/>
        </p:nvSpPr>
        <p:spPr>
          <a:xfrm>
            <a:off x="235556" y="2971693"/>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0949B5"/>
          </a:solidFill>
          <a:ln w="9525" cap="flat" cmpd="sng">
            <a:solidFill>
              <a:srgbClr val="0949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23" name="Google Shape;123;p16"/>
          <p:cNvSpPr/>
          <p:nvPr/>
        </p:nvSpPr>
        <p:spPr>
          <a:xfrm>
            <a:off x="1089883" y="2971693"/>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0949B5"/>
          </a:solidFill>
          <a:ln w="9525" cap="flat" cmpd="sng">
            <a:solidFill>
              <a:srgbClr val="0949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24" name="Google Shape;124;p16"/>
          <p:cNvSpPr/>
          <p:nvPr/>
        </p:nvSpPr>
        <p:spPr>
          <a:xfrm>
            <a:off x="1938136" y="2980142"/>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0949B5"/>
          </a:solidFill>
          <a:ln w="9525" cap="flat" cmpd="sng">
            <a:solidFill>
              <a:srgbClr val="0949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25" name="Google Shape;125;p16"/>
          <p:cNvSpPr/>
          <p:nvPr/>
        </p:nvSpPr>
        <p:spPr>
          <a:xfrm>
            <a:off x="2778758" y="3075135"/>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0949B5"/>
          </a:solidFill>
          <a:ln w="9525" cap="flat" cmpd="sng">
            <a:solidFill>
              <a:srgbClr val="0949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26" name="Google Shape;126;p16"/>
          <p:cNvSpPr/>
          <p:nvPr/>
        </p:nvSpPr>
        <p:spPr>
          <a:xfrm>
            <a:off x="3347631" y="3075135"/>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0949B5"/>
          </a:solidFill>
          <a:ln w="9525" cap="flat" cmpd="sng">
            <a:solidFill>
              <a:srgbClr val="0949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27" name="Google Shape;127;p16"/>
          <p:cNvSpPr/>
          <p:nvPr/>
        </p:nvSpPr>
        <p:spPr>
          <a:xfrm>
            <a:off x="3912459" y="3080761"/>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0949B5"/>
          </a:solidFill>
          <a:ln w="9525" cap="flat" cmpd="sng">
            <a:solidFill>
              <a:srgbClr val="0949B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28" name="Google Shape;128;p16"/>
          <p:cNvSpPr/>
          <p:nvPr/>
        </p:nvSpPr>
        <p:spPr>
          <a:xfrm>
            <a:off x="235556" y="3812245"/>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29" name="Google Shape;129;p16"/>
          <p:cNvSpPr/>
          <p:nvPr/>
        </p:nvSpPr>
        <p:spPr>
          <a:xfrm>
            <a:off x="1089883" y="3812245"/>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0" name="Google Shape;130;p16"/>
          <p:cNvSpPr/>
          <p:nvPr/>
        </p:nvSpPr>
        <p:spPr>
          <a:xfrm>
            <a:off x="1938136" y="3820694"/>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1" name="Google Shape;131;p16"/>
          <p:cNvSpPr/>
          <p:nvPr/>
        </p:nvSpPr>
        <p:spPr>
          <a:xfrm>
            <a:off x="2778758" y="3915687"/>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2" name="Google Shape;132;p16"/>
          <p:cNvSpPr/>
          <p:nvPr/>
        </p:nvSpPr>
        <p:spPr>
          <a:xfrm>
            <a:off x="3347631" y="3915687"/>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3" name="Google Shape;133;p16"/>
          <p:cNvSpPr/>
          <p:nvPr/>
        </p:nvSpPr>
        <p:spPr>
          <a:xfrm>
            <a:off x="3912459" y="3921313"/>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128D36"/>
          </a:solidFill>
          <a:ln w="9525" cap="flat" cmpd="sng">
            <a:solidFill>
              <a:srgbClr val="128D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4" name="Google Shape;134;p16"/>
          <p:cNvSpPr/>
          <p:nvPr/>
        </p:nvSpPr>
        <p:spPr>
          <a:xfrm>
            <a:off x="235556" y="4652797"/>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8E715"/>
          </a:solidFill>
          <a:ln w="9525" cap="flat" cmpd="sng">
            <a:solidFill>
              <a:srgbClr val="F8E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rgbClr val="000000"/>
              </a:solidFill>
              <a:latin typeface="Arial"/>
              <a:ea typeface="Arial"/>
              <a:cs typeface="Arial"/>
              <a:sym typeface="Arial"/>
            </a:endParaRPr>
          </a:p>
        </p:txBody>
      </p:sp>
      <p:sp>
        <p:nvSpPr>
          <p:cNvPr id="135" name="Google Shape;135;p16"/>
          <p:cNvSpPr/>
          <p:nvPr/>
        </p:nvSpPr>
        <p:spPr>
          <a:xfrm>
            <a:off x="1089883" y="4652797"/>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8E715"/>
          </a:solidFill>
          <a:ln w="9525" cap="flat" cmpd="sng">
            <a:solidFill>
              <a:srgbClr val="F8E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6" name="Google Shape;136;p16"/>
          <p:cNvSpPr/>
          <p:nvPr/>
        </p:nvSpPr>
        <p:spPr>
          <a:xfrm>
            <a:off x="1938136" y="4661246"/>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8E715"/>
          </a:solidFill>
          <a:ln w="9525" cap="flat" cmpd="sng">
            <a:solidFill>
              <a:srgbClr val="F8E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7" name="Google Shape;137;p16"/>
          <p:cNvSpPr/>
          <p:nvPr/>
        </p:nvSpPr>
        <p:spPr>
          <a:xfrm>
            <a:off x="2778758" y="4756239"/>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8E715"/>
          </a:solidFill>
          <a:ln w="9525" cap="flat" cmpd="sng">
            <a:solidFill>
              <a:srgbClr val="F8E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8" name="Google Shape;138;p16"/>
          <p:cNvSpPr/>
          <p:nvPr/>
        </p:nvSpPr>
        <p:spPr>
          <a:xfrm>
            <a:off x="3347631" y="4756239"/>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8E715"/>
          </a:solidFill>
          <a:ln w="9525" cap="flat" cmpd="sng">
            <a:solidFill>
              <a:srgbClr val="F8E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39" name="Google Shape;139;p16"/>
          <p:cNvSpPr/>
          <p:nvPr/>
        </p:nvSpPr>
        <p:spPr>
          <a:xfrm>
            <a:off x="3912459" y="4761865"/>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8E715"/>
          </a:solidFill>
          <a:ln w="9525" cap="flat" cmpd="sng">
            <a:solidFill>
              <a:srgbClr val="F8E71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rgbClr val="000000"/>
              </a:solidFill>
              <a:latin typeface="Arial"/>
              <a:ea typeface="Arial"/>
              <a:cs typeface="Arial"/>
              <a:sym typeface="Arial"/>
            </a:endParaRPr>
          </a:p>
        </p:txBody>
      </p:sp>
      <p:sp>
        <p:nvSpPr>
          <p:cNvPr id="140" name="Google Shape;140;p16"/>
          <p:cNvSpPr/>
          <p:nvPr/>
        </p:nvSpPr>
        <p:spPr>
          <a:xfrm>
            <a:off x="282731" y="55018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EFAF3"/>
          </a:solidFill>
          <a:ln w="9525" cap="flat" cmpd="sng">
            <a:solidFill>
              <a:srgbClr val="D8D8D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rgbClr val="000000"/>
              </a:solidFill>
              <a:latin typeface="Arial"/>
              <a:ea typeface="Arial"/>
              <a:cs typeface="Arial"/>
              <a:sym typeface="Arial"/>
            </a:endParaRPr>
          </a:p>
        </p:txBody>
      </p:sp>
      <p:sp>
        <p:nvSpPr>
          <p:cNvPr id="141" name="Google Shape;141;p16"/>
          <p:cNvSpPr/>
          <p:nvPr/>
        </p:nvSpPr>
        <p:spPr>
          <a:xfrm>
            <a:off x="1137058" y="5501800"/>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EFAF3"/>
          </a:solidFill>
          <a:ln w="9525" cap="flat" cmpd="sng">
            <a:solidFill>
              <a:srgbClr val="D8D8D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42" name="Google Shape;142;p16"/>
          <p:cNvSpPr/>
          <p:nvPr/>
        </p:nvSpPr>
        <p:spPr>
          <a:xfrm>
            <a:off x="1985311" y="55102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EFAF3"/>
          </a:solidFill>
          <a:ln w="9525" cap="flat" cmpd="sng">
            <a:solidFill>
              <a:srgbClr val="D8D8D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43" name="Google Shape;143;p16"/>
          <p:cNvSpPr/>
          <p:nvPr/>
        </p:nvSpPr>
        <p:spPr>
          <a:xfrm>
            <a:off x="2825933" y="5605242"/>
            <a:ext cx="457164" cy="41331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EFAF3"/>
          </a:solidFill>
          <a:ln w="9525" cap="flat" cmpd="sng">
            <a:solidFill>
              <a:srgbClr val="D8D8D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44" name="Google Shape;144;p16"/>
          <p:cNvSpPr/>
          <p:nvPr/>
        </p:nvSpPr>
        <p:spPr>
          <a:xfrm>
            <a:off x="3394806" y="5605242"/>
            <a:ext cx="453129" cy="413290"/>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EFAF3"/>
          </a:solidFill>
          <a:ln w="9525" cap="flat" cmpd="sng">
            <a:solidFill>
              <a:srgbClr val="D8D8D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45" name="Google Shape;145;p16"/>
          <p:cNvSpPr/>
          <p:nvPr/>
        </p:nvSpPr>
        <p:spPr>
          <a:xfrm>
            <a:off x="3959634" y="5610868"/>
            <a:ext cx="402894" cy="408132"/>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EFAF3"/>
          </a:solidFill>
          <a:ln w="9525" cap="flat" cmpd="sng">
            <a:solidFill>
              <a:srgbClr val="D8D8D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rgbClr val="000000"/>
              </a:solidFill>
              <a:latin typeface="Arial"/>
              <a:ea typeface="Arial"/>
              <a:cs typeface="Arial"/>
              <a:sym typeface="Arial"/>
            </a:endParaRPr>
          </a:p>
        </p:txBody>
      </p:sp>
      <p:sp>
        <p:nvSpPr>
          <p:cNvPr id="146" name="Google Shape;146;p16"/>
          <p:cNvSpPr/>
          <p:nvPr/>
        </p:nvSpPr>
        <p:spPr>
          <a:xfrm>
            <a:off x="4560898" y="1290589"/>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47" name="Google Shape;147;p16"/>
          <p:cNvSpPr/>
          <p:nvPr/>
        </p:nvSpPr>
        <p:spPr>
          <a:xfrm>
            <a:off x="5415225" y="1290589"/>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48" name="Google Shape;148;p16"/>
          <p:cNvSpPr/>
          <p:nvPr/>
        </p:nvSpPr>
        <p:spPr>
          <a:xfrm>
            <a:off x="6263478" y="1299038"/>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49" name="Google Shape;149;p16"/>
          <p:cNvSpPr/>
          <p:nvPr/>
        </p:nvSpPr>
        <p:spPr>
          <a:xfrm>
            <a:off x="7104100" y="1394031"/>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0" name="Google Shape;150;p16"/>
          <p:cNvSpPr/>
          <p:nvPr/>
        </p:nvSpPr>
        <p:spPr>
          <a:xfrm>
            <a:off x="7672973" y="1394031"/>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1" name="Google Shape;151;p16"/>
          <p:cNvSpPr/>
          <p:nvPr/>
        </p:nvSpPr>
        <p:spPr>
          <a:xfrm>
            <a:off x="8237801" y="1399657"/>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D6026"/>
          </a:solidFill>
          <a:ln w="9525" cap="flat" cmpd="sng">
            <a:solidFill>
              <a:srgbClr val="FD602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52" name="Google Shape;152;p16"/>
          <p:cNvSpPr/>
          <p:nvPr/>
        </p:nvSpPr>
        <p:spPr>
          <a:xfrm>
            <a:off x="4560898" y="2131141"/>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3" name="Google Shape;153;p16"/>
          <p:cNvSpPr/>
          <p:nvPr/>
        </p:nvSpPr>
        <p:spPr>
          <a:xfrm>
            <a:off x="5415225" y="2131141"/>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4" name="Google Shape;154;p16"/>
          <p:cNvSpPr/>
          <p:nvPr/>
        </p:nvSpPr>
        <p:spPr>
          <a:xfrm>
            <a:off x="6263478" y="2139590"/>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5" name="Google Shape;155;p16"/>
          <p:cNvSpPr/>
          <p:nvPr/>
        </p:nvSpPr>
        <p:spPr>
          <a:xfrm>
            <a:off x="7104100" y="2234583"/>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6" name="Google Shape;156;p16"/>
          <p:cNvSpPr/>
          <p:nvPr/>
        </p:nvSpPr>
        <p:spPr>
          <a:xfrm>
            <a:off x="7672973" y="2234583"/>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7" name="Google Shape;157;p16"/>
          <p:cNvSpPr/>
          <p:nvPr/>
        </p:nvSpPr>
        <p:spPr>
          <a:xfrm>
            <a:off x="8237801" y="2240209"/>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C3002D"/>
          </a:solidFill>
          <a:ln w="9525" cap="flat" cmpd="sng">
            <a:solidFill>
              <a:srgbClr val="C3002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58" name="Google Shape;158;p16"/>
          <p:cNvSpPr/>
          <p:nvPr/>
        </p:nvSpPr>
        <p:spPr>
          <a:xfrm>
            <a:off x="4560898" y="2971693"/>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B60072"/>
          </a:solidFill>
          <a:ln w="9525" cap="flat" cmpd="sng">
            <a:solidFill>
              <a:srgbClr val="B600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59" name="Google Shape;159;p16"/>
          <p:cNvSpPr/>
          <p:nvPr/>
        </p:nvSpPr>
        <p:spPr>
          <a:xfrm>
            <a:off x="5415225" y="2971693"/>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B60072"/>
          </a:solidFill>
          <a:ln w="9525" cap="flat" cmpd="sng">
            <a:solidFill>
              <a:srgbClr val="B600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0" name="Google Shape;160;p16"/>
          <p:cNvSpPr/>
          <p:nvPr/>
        </p:nvSpPr>
        <p:spPr>
          <a:xfrm>
            <a:off x="6263478" y="2980142"/>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B60072"/>
          </a:solidFill>
          <a:ln w="9525" cap="flat" cmpd="sng">
            <a:solidFill>
              <a:srgbClr val="B600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1" name="Google Shape;161;p16"/>
          <p:cNvSpPr/>
          <p:nvPr/>
        </p:nvSpPr>
        <p:spPr>
          <a:xfrm>
            <a:off x="7104100" y="3075135"/>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B60072"/>
          </a:solidFill>
          <a:ln w="9525" cap="flat" cmpd="sng">
            <a:solidFill>
              <a:srgbClr val="B600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2" name="Google Shape;162;p16"/>
          <p:cNvSpPr/>
          <p:nvPr/>
        </p:nvSpPr>
        <p:spPr>
          <a:xfrm>
            <a:off x="7672973" y="3075135"/>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B60072"/>
          </a:solidFill>
          <a:ln w="9525" cap="flat" cmpd="sng">
            <a:solidFill>
              <a:srgbClr val="B600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3" name="Google Shape;163;p16"/>
          <p:cNvSpPr/>
          <p:nvPr/>
        </p:nvSpPr>
        <p:spPr>
          <a:xfrm>
            <a:off x="8237801" y="3080761"/>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B60072"/>
          </a:solidFill>
          <a:ln w="9525" cap="flat" cmpd="sng">
            <a:solidFill>
              <a:srgbClr val="B6007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64" name="Google Shape;164;p16"/>
          <p:cNvSpPr/>
          <p:nvPr/>
        </p:nvSpPr>
        <p:spPr>
          <a:xfrm>
            <a:off x="4560898" y="3812245"/>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C93B3"/>
          </a:solidFill>
          <a:ln w="9525" cap="flat" cmpd="sng">
            <a:solidFill>
              <a:srgbClr val="FC93B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5" name="Google Shape;165;p16"/>
          <p:cNvSpPr/>
          <p:nvPr/>
        </p:nvSpPr>
        <p:spPr>
          <a:xfrm>
            <a:off x="5415225" y="3812245"/>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C93B3"/>
          </a:solidFill>
          <a:ln w="9525" cap="flat" cmpd="sng">
            <a:solidFill>
              <a:srgbClr val="FC93B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6" name="Google Shape;166;p16"/>
          <p:cNvSpPr/>
          <p:nvPr/>
        </p:nvSpPr>
        <p:spPr>
          <a:xfrm>
            <a:off x="6263478" y="3820694"/>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C93B3"/>
          </a:solidFill>
          <a:ln w="9525" cap="flat" cmpd="sng">
            <a:solidFill>
              <a:srgbClr val="FC93B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7" name="Google Shape;167;p16"/>
          <p:cNvSpPr/>
          <p:nvPr/>
        </p:nvSpPr>
        <p:spPr>
          <a:xfrm>
            <a:off x="7104100" y="3915687"/>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FC93B3"/>
          </a:solidFill>
          <a:ln w="9525" cap="flat" cmpd="sng">
            <a:solidFill>
              <a:srgbClr val="FC93B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8" name="Google Shape;168;p16"/>
          <p:cNvSpPr/>
          <p:nvPr/>
        </p:nvSpPr>
        <p:spPr>
          <a:xfrm>
            <a:off x="7672973" y="3915687"/>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FC93B3"/>
          </a:solidFill>
          <a:ln w="9525" cap="flat" cmpd="sng">
            <a:solidFill>
              <a:srgbClr val="FC93B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69" name="Google Shape;169;p16"/>
          <p:cNvSpPr/>
          <p:nvPr/>
        </p:nvSpPr>
        <p:spPr>
          <a:xfrm>
            <a:off x="8237801" y="3921313"/>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FC93B3"/>
          </a:solidFill>
          <a:ln w="9525" cap="flat" cmpd="sng">
            <a:solidFill>
              <a:srgbClr val="FC93B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70" name="Google Shape;170;p16"/>
          <p:cNvSpPr/>
          <p:nvPr/>
        </p:nvSpPr>
        <p:spPr>
          <a:xfrm>
            <a:off x="4560898" y="4652797"/>
            <a:ext cx="686562" cy="620700"/>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804C2C"/>
          </a:solidFill>
          <a:ln w="9525" cap="flat" cmpd="sng">
            <a:solidFill>
              <a:srgbClr val="804C2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71" name="Google Shape;171;p16"/>
          <p:cNvSpPr/>
          <p:nvPr/>
        </p:nvSpPr>
        <p:spPr>
          <a:xfrm>
            <a:off x="5415225" y="4652797"/>
            <a:ext cx="680490" cy="620664"/>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804C2C"/>
          </a:solidFill>
          <a:ln w="9525" cap="flat" cmpd="sng">
            <a:solidFill>
              <a:srgbClr val="804C2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72" name="Google Shape;172;p16"/>
          <p:cNvSpPr/>
          <p:nvPr/>
        </p:nvSpPr>
        <p:spPr>
          <a:xfrm>
            <a:off x="6263478" y="4661246"/>
            <a:ext cx="605066" cy="612960"/>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804C2C"/>
          </a:solidFill>
          <a:ln w="9525" cap="flat" cmpd="sng">
            <a:solidFill>
              <a:srgbClr val="804C2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73" name="Google Shape;173;p16"/>
          <p:cNvSpPr/>
          <p:nvPr/>
        </p:nvSpPr>
        <p:spPr>
          <a:xfrm>
            <a:off x="7104100" y="4756239"/>
            <a:ext cx="457163" cy="413307"/>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804C2C"/>
          </a:solidFill>
          <a:ln w="9525" cap="flat" cmpd="sng">
            <a:solidFill>
              <a:srgbClr val="804C2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74" name="Google Shape;174;p16"/>
          <p:cNvSpPr/>
          <p:nvPr/>
        </p:nvSpPr>
        <p:spPr>
          <a:xfrm>
            <a:off x="7672973" y="4756239"/>
            <a:ext cx="453120" cy="413283"/>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804C2C"/>
          </a:solidFill>
          <a:ln w="9525" cap="flat" cmpd="sng">
            <a:solidFill>
              <a:srgbClr val="804C2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
              <a:buFont typeface="Arial"/>
              <a:buNone/>
            </a:pPr>
            <a:endParaRPr sz="600" b="0" i="0" u="none" strike="noStrike" cap="none">
              <a:solidFill>
                <a:schemeClr val="lt1"/>
              </a:solidFill>
              <a:latin typeface="Arial"/>
              <a:ea typeface="Arial"/>
              <a:cs typeface="Arial"/>
              <a:sym typeface="Arial"/>
            </a:endParaRPr>
          </a:p>
        </p:txBody>
      </p:sp>
      <p:sp>
        <p:nvSpPr>
          <p:cNvPr id="175" name="Google Shape;175;p16"/>
          <p:cNvSpPr/>
          <p:nvPr/>
        </p:nvSpPr>
        <p:spPr>
          <a:xfrm>
            <a:off x="8237801" y="4761865"/>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804C2C"/>
          </a:solidFill>
          <a:ln w="9525" cap="flat" cmpd="sng">
            <a:solidFill>
              <a:srgbClr val="804C2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76" name="Google Shape;176;p16"/>
          <p:cNvSpPr/>
          <p:nvPr/>
        </p:nvSpPr>
        <p:spPr>
          <a:xfrm>
            <a:off x="4608073" y="5501800"/>
            <a:ext cx="686556" cy="62067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656F70"/>
          </a:solidFill>
          <a:ln w="9525" cap="flat" cmpd="sng">
            <a:solidFill>
              <a:srgbClr val="656F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77" name="Google Shape;177;p16"/>
          <p:cNvSpPr/>
          <p:nvPr/>
        </p:nvSpPr>
        <p:spPr>
          <a:xfrm>
            <a:off x="5415225" y="5501800"/>
            <a:ext cx="680494" cy="620682"/>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656F70"/>
          </a:solidFill>
          <a:ln w="9525" cap="flat" cmpd="sng">
            <a:solidFill>
              <a:srgbClr val="656F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78" name="Google Shape;178;p16"/>
          <p:cNvSpPr/>
          <p:nvPr/>
        </p:nvSpPr>
        <p:spPr>
          <a:xfrm>
            <a:off x="6263478" y="5510249"/>
            <a:ext cx="605070" cy="612954"/>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656F70"/>
          </a:solidFill>
          <a:ln w="9525" cap="flat" cmpd="sng">
            <a:solidFill>
              <a:srgbClr val="656F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79" name="Google Shape;179;p16"/>
          <p:cNvSpPr/>
          <p:nvPr/>
        </p:nvSpPr>
        <p:spPr>
          <a:xfrm>
            <a:off x="7104100" y="5605242"/>
            <a:ext cx="457164" cy="413316"/>
          </a:xfrm>
          <a:custGeom>
            <a:avLst/>
            <a:gdLst/>
            <a:ahLst/>
            <a:cxnLst/>
            <a:rect l="l" t="t" r="r" b="b"/>
            <a:pathLst>
              <a:path w="21600" h="21600" extrusionOk="0">
                <a:moveTo>
                  <a:pt x="0" y="0"/>
                </a:moveTo>
                <a:lnTo>
                  <a:pt x="0" y="21600"/>
                </a:lnTo>
                <a:lnTo>
                  <a:pt x="19528" y="21600"/>
                </a:lnTo>
                <a:lnTo>
                  <a:pt x="19528" y="13092"/>
                </a:lnTo>
                <a:lnTo>
                  <a:pt x="21600" y="10800"/>
                </a:lnTo>
                <a:lnTo>
                  <a:pt x="19528" y="8508"/>
                </a:lnTo>
                <a:lnTo>
                  <a:pt x="19528" y="0"/>
                </a:lnTo>
                <a:lnTo>
                  <a:pt x="0" y="0"/>
                </a:lnTo>
                <a:close/>
              </a:path>
            </a:pathLst>
          </a:custGeom>
          <a:solidFill>
            <a:srgbClr val="656F70"/>
          </a:solidFill>
          <a:ln w="9525" cap="flat" cmpd="sng">
            <a:solidFill>
              <a:srgbClr val="656F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80" name="Google Shape;180;p16"/>
          <p:cNvSpPr/>
          <p:nvPr/>
        </p:nvSpPr>
        <p:spPr>
          <a:xfrm>
            <a:off x="7672973" y="5605242"/>
            <a:ext cx="453129" cy="413290"/>
          </a:xfrm>
          <a:custGeom>
            <a:avLst/>
            <a:gdLst/>
            <a:ahLst/>
            <a:cxnLst/>
            <a:rect l="l" t="t" r="r" b="b"/>
            <a:pathLst>
              <a:path w="20679" h="20595" extrusionOk="0">
                <a:moveTo>
                  <a:pt x="9432" y="0"/>
                </a:moveTo>
                <a:cubicBezTo>
                  <a:pt x="7018" y="0"/>
                  <a:pt x="4604" y="1004"/>
                  <a:pt x="2762" y="3015"/>
                </a:cubicBezTo>
                <a:cubicBezTo>
                  <a:pt x="-921" y="7037"/>
                  <a:pt x="-921" y="13557"/>
                  <a:pt x="2762" y="17578"/>
                </a:cubicBezTo>
                <a:cubicBezTo>
                  <a:pt x="6445" y="21600"/>
                  <a:pt x="12417" y="21600"/>
                  <a:pt x="16100" y="17578"/>
                </a:cubicBezTo>
                <a:cubicBezTo>
                  <a:pt x="17425" y="16132"/>
                  <a:pt x="18266" y="14362"/>
                  <a:pt x="18638" y="12501"/>
                </a:cubicBezTo>
                <a:lnTo>
                  <a:pt x="18649" y="12514"/>
                </a:lnTo>
                <a:lnTo>
                  <a:pt x="20679" y="10298"/>
                </a:lnTo>
                <a:lnTo>
                  <a:pt x="18649" y="8082"/>
                </a:lnTo>
                <a:lnTo>
                  <a:pt x="18638" y="8094"/>
                </a:lnTo>
                <a:cubicBezTo>
                  <a:pt x="18266" y="6234"/>
                  <a:pt x="17425" y="4462"/>
                  <a:pt x="16100" y="3015"/>
                </a:cubicBezTo>
                <a:cubicBezTo>
                  <a:pt x="14258" y="1004"/>
                  <a:pt x="11846" y="0"/>
                  <a:pt x="9432" y="0"/>
                </a:cubicBezTo>
                <a:close/>
              </a:path>
            </a:pathLst>
          </a:custGeom>
          <a:solidFill>
            <a:srgbClr val="656F70"/>
          </a:solidFill>
          <a:ln w="9525" cap="flat" cmpd="sng">
            <a:solidFill>
              <a:srgbClr val="656F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81" name="Google Shape;181;p16"/>
          <p:cNvSpPr/>
          <p:nvPr/>
        </p:nvSpPr>
        <p:spPr>
          <a:xfrm>
            <a:off x="8237801" y="5602418"/>
            <a:ext cx="402897" cy="408153"/>
          </a:xfrm>
          <a:custGeom>
            <a:avLst/>
            <a:gdLst/>
            <a:ahLst/>
            <a:cxnLst/>
            <a:rect l="l" t="t" r="r" b="b"/>
            <a:pathLst>
              <a:path w="21600" h="21600" extrusionOk="0">
                <a:moveTo>
                  <a:pt x="19254" y="0"/>
                </a:moveTo>
                <a:lnTo>
                  <a:pt x="0" y="10800"/>
                </a:lnTo>
                <a:lnTo>
                  <a:pt x="19254" y="21600"/>
                </a:lnTo>
                <a:lnTo>
                  <a:pt x="19254" y="13115"/>
                </a:lnTo>
                <a:lnTo>
                  <a:pt x="21600" y="10800"/>
                </a:lnTo>
                <a:lnTo>
                  <a:pt x="19254" y="8485"/>
                </a:lnTo>
                <a:lnTo>
                  <a:pt x="19254" y="0"/>
                </a:lnTo>
                <a:close/>
              </a:path>
            </a:pathLst>
          </a:custGeom>
          <a:solidFill>
            <a:srgbClr val="656F70"/>
          </a:solidFill>
          <a:ln w="9525" cap="flat" cmpd="sng">
            <a:solidFill>
              <a:srgbClr val="656F7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900"/>
              <a:buFont typeface="Arial"/>
              <a:buNone/>
            </a:pPr>
            <a:endParaRPr sz="900" b="0" i="0" u="none" strike="noStrike" cap="none">
              <a:solidFill>
                <a:schemeClr val="lt1"/>
              </a:solidFill>
              <a:latin typeface="Arial"/>
              <a:ea typeface="Arial"/>
              <a:cs typeface="Arial"/>
              <a:sym typeface="Arial"/>
            </a:endParaRPr>
          </a:p>
        </p:txBody>
      </p:sp>
      <p:sp>
        <p:nvSpPr>
          <p:cNvPr id="182" name="Google Shape;182;p16"/>
          <p:cNvSpPr txBox="1"/>
          <p:nvPr/>
        </p:nvSpPr>
        <p:spPr>
          <a:xfrm>
            <a:off x="0" y="554181"/>
            <a:ext cx="9144000"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a:solidFill>
                  <a:schemeClr val="dk1"/>
                </a:solidFill>
                <a:latin typeface="Calibri"/>
                <a:ea typeface="Calibri"/>
                <a:cs typeface="Calibri"/>
                <a:sym typeface="Calibri"/>
              </a:rPr>
              <a:t>Copy (CTRL+C) an element representing you</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18"/>
          <p:cNvSpPr txBox="1"/>
          <p:nvPr/>
        </p:nvSpPr>
        <p:spPr>
          <a:xfrm>
            <a:off x="2659156" y="554181"/>
            <a:ext cx="3825688" cy="387113"/>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dirty="0">
                <a:solidFill>
                  <a:schemeClr val="dk1"/>
                </a:solidFill>
                <a:latin typeface="Calibri"/>
                <a:ea typeface="Calibri"/>
                <a:cs typeface="Calibri"/>
                <a:sym typeface="Calibri"/>
              </a:rPr>
              <a:t>Paste (CTRL+V) your element</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NL" sz="1800" b="0" i="0" u="none" strike="noStrike" cap="none" dirty="0">
                <a:solidFill>
                  <a:schemeClr val="dk1"/>
                </a:solidFill>
                <a:latin typeface="Calibri"/>
                <a:ea typeface="Calibri"/>
                <a:cs typeface="Calibri"/>
                <a:sym typeface="Calibri"/>
              </a:rPr>
              <a:t>add your name (double click)</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r>
              <a:rPr lang="en-NL" sz="1800" b="0" i="0" u="none" strike="noStrike" cap="none" dirty="0">
                <a:solidFill>
                  <a:schemeClr val="dk1"/>
                </a:solidFill>
                <a:latin typeface="Calibri"/>
                <a:ea typeface="Calibri"/>
                <a:cs typeface="Calibri"/>
                <a:sym typeface="Calibri"/>
              </a:rPr>
              <a:t>move, scale, rotate it</a:t>
            </a:r>
            <a:endParaRPr dirty="0"/>
          </a:p>
          <a:p>
            <a:pPr marL="0" marR="0" lvl="0" indent="0" algn="ctr" rtl="0">
              <a:lnSpc>
                <a:spcPct val="100000"/>
              </a:lnSpc>
              <a:spcBef>
                <a:spcPts val="0"/>
              </a:spcBef>
              <a:spcAft>
                <a:spcPts val="0"/>
              </a:spcAft>
              <a:buClr>
                <a:srgbClr val="000000"/>
              </a:buClr>
              <a:buSzPts val="1800"/>
              <a:buFont typeface="Arial"/>
              <a:buNone/>
            </a:pPr>
            <a:r>
              <a:rPr lang="en-NL" sz="1800" b="0" i="0" u="none" strike="noStrike" cap="none" dirty="0">
                <a:solidFill>
                  <a:schemeClr val="dk1"/>
                </a:solidFill>
                <a:latin typeface="Calibri"/>
                <a:ea typeface="Calibri"/>
                <a:cs typeface="Calibri"/>
                <a:sym typeface="Calibri"/>
              </a:rPr>
              <a:t>hold shift while scaling to keep its ratio</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19"/>
          <p:cNvSpPr txBox="1"/>
          <p:nvPr/>
        </p:nvSpPr>
        <p:spPr>
          <a:xfrm>
            <a:off x="2682688" y="554181"/>
            <a:ext cx="3778624"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dirty="0">
                <a:solidFill>
                  <a:schemeClr val="dk1"/>
                </a:solidFill>
                <a:latin typeface="Calibri"/>
                <a:ea typeface="Calibri"/>
                <a:cs typeface="Calibri"/>
                <a:sym typeface="Calibri"/>
              </a:rPr>
              <a:t>Order your element (CTRL+V</a:t>
            </a:r>
            <a:r>
              <a:rPr lang="en-NL" sz="1800" b="1" i="0" u="none" strike="noStrike" cap="none">
                <a:solidFill>
                  <a:schemeClr val="dk1"/>
                </a:solidFill>
                <a:latin typeface="Calibri"/>
                <a:ea typeface="Calibri"/>
                <a:cs typeface="Calibri"/>
                <a:sym typeface="Calibri"/>
              </a:rPr>
              <a:t>) by </a:t>
            </a:r>
            <a:r>
              <a:rPr lang="en-NL" sz="1800" b="1" i="0" u="none" strike="noStrike" cap="none" dirty="0">
                <a:solidFill>
                  <a:schemeClr val="dk1"/>
                </a:solidFill>
                <a:latin typeface="Calibri"/>
                <a:ea typeface="Calibri"/>
                <a:cs typeface="Calibri"/>
                <a:sym typeface="Calibri"/>
              </a:rPr>
              <a:t>age</a:t>
            </a:r>
            <a:endParaRPr sz="1400" b="0" i="0" u="none" strike="noStrike" cap="none" dirty="0">
              <a:solidFill>
                <a:srgbClr val="000000"/>
              </a:solidFill>
              <a:latin typeface="Arial"/>
              <a:ea typeface="Arial"/>
              <a:cs typeface="Arial"/>
              <a:sym typeface="Arial"/>
            </a:endParaRPr>
          </a:p>
        </p:txBody>
      </p:sp>
      <p:sp>
        <p:nvSpPr>
          <p:cNvPr id="324" name="Google Shape;324;p19"/>
          <p:cNvSpPr txBox="1"/>
          <p:nvPr/>
        </p:nvSpPr>
        <p:spPr>
          <a:xfrm>
            <a:off x="92363" y="3244334"/>
            <a:ext cx="1047466"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NL" sz="1800" b="0" i="0" u="none" strike="noStrike" cap="none">
                <a:solidFill>
                  <a:schemeClr val="dk1"/>
                </a:solidFill>
                <a:latin typeface="Calibri"/>
                <a:ea typeface="Calibri"/>
                <a:cs typeface="Calibri"/>
                <a:sym typeface="Calibri"/>
              </a:rPr>
              <a:t>Youngest</a:t>
            </a:r>
            <a:endParaRPr sz="1400" b="0" i="0" u="none" strike="noStrike" cap="none">
              <a:solidFill>
                <a:srgbClr val="000000"/>
              </a:solidFill>
              <a:latin typeface="Arial"/>
              <a:ea typeface="Arial"/>
              <a:cs typeface="Arial"/>
              <a:sym typeface="Arial"/>
            </a:endParaRPr>
          </a:p>
        </p:txBody>
      </p:sp>
      <p:sp>
        <p:nvSpPr>
          <p:cNvPr id="325" name="Google Shape;325;p19"/>
          <p:cNvSpPr txBox="1"/>
          <p:nvPr/>
        </p:nvSpPr>
        <p:spPr>
          <a:xfrm>
            <a:off x="8260395" y="3244334"/>
            <a:ext cx="791242"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NL" sz="1800" b="0" i="0" u="none" strike="noStrike" cap="none">
                <a:solidFill>
                  <a:schemeClr val="dk1"/>
                </a:solidFill>
                <a:latin typeface="Calibri"/>
                <a:ea typeface="Calibri"/>
                <a:cs typeface="Calibri"/>
                <a:sym typeface="Calibri"/>
              </a:rPr>
              <a:t>Oldest</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p20"/>
          <p:cNvSpPr txBox="1"/>
          <p:nvPr/>
        </p:nvSpPr>
        <p:spPr>
          <a:xfrm>
            <a:off x="2811148" y="554181"/>
            <a:ext cx="3798794" cy="36933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a:solidFill>
                  <a:schemeClr val="dk1"/>
                </a:solidFill>
                <a:latin typeface="Calibri"/>
                <a:ea typeface="Calibri"/>
                <a:cs typeface="Calibri"/>
                <a:sym typeface="Calibri"/>
              </a:rPr>
              <a:t>Where are you geographically located</a:t>
            </a:r>
            <a:endParaRPr sz="1400" b="0" i="0" u="none" strike="noStrike" cap="none">
              <a:solidFill>
                <a:srgbClr val="000000"/>
              </a:solidFill>
              <a:latin typeface="Arial"/>
              <a:ea typeface="Arial"/>
              <a:cs typeface="Arial"/>
              <a:sym typeface="Arial"/>
            </a:endParaRPr>
          </a:p>
        </p:txBody>
      </p:sp>
      <p:grpSp>
        <p:nvGrpSpPr>
          <p:cNvPr id="331" name="Google Shape;331;p20"/>
          <p:cNvGrpSpPr/>
          <p:nvPr/>
        </p:nvGrpSpPr>
        <p:grpSpPr>
          <a:xfrm>
            <a:off x="4461224" y="3179679"/>
            <a:ext cx="2267643" cy="369332"/>
            <a:chOff x="4461224" y="3179679"/>
            <a:chExt cx="2267643" cy="369332"/>
          </a:xfrm>
        </p:grpSpPr>
        <p:sp>
          <p:nvSpPr>
            <p:cNvPr id="332" name="Google Shape;332;p20"/>
            <p:cNvSpPr txBox="1"/>
            <p:nvPr/>
          </p:nvSpPr>
          <p:spPr>
            <a:xfrm>
              <a:off x="4673600" y="3179679"/>
              <a:ext cx="2055267"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en-NL" sz="1800" b="0" i="0" u="none" strike="noStrike" cap="none">
                  <a:solidFill>
                    <a:schemeClr val="dk1"/>
                  </a:solidFill>
                  <a:latin typeface="Calibri"/>
                  <a:ea typeface="Calibri"/>
                  <a:cs typeface="Calibri"/>
                  <a:sym typeface="Calibri"/>
                </a:rPr>
                <a:t>Location facilitation</a:t>
              </a:r>
              <a:endParaRPr sz="1400" b="0" i="0" u="none" strike="noStrike" cap="none">
                <a:solidFill>
                  <a:srgbClr val="000000"/>
                </a:solidFill>
                <a:latin typeface="Arial"/>
                <a:ea typeface="Arial"/>
                <a:cs typeface="Arial"/>
                <a:sym typeface="Arial"/>
              </a:endParaRPr>
            </a:p>
          </p:txBody>
        </p:sp>
        <p:sp>
          <p:nvSpPr>
            <p:cNvPr id="333" name="Google Shape;333;p20"/>
            <p:cNvSpPr/>
            <p:nvPr/>
          </p:nvSpPr>
          <p:spPr>
            <a:xfrm>
              <a:off x="4461224" y="3239684"/>
              <a:ext cx="249321" cy="249321"/>
            </a:xfrm>
            <a:prstGeom prst="ellipse">
              <a:avLst/>
            </a:prstGeom>
            <a:solidFill>
              <a:srgbClr val="FFC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0" i="0" u="none" strike="noStrike" cap="none">
                  <a:solidFill>
                    <a:schemeClr val="lt1"/>
                  </a:solidFill>
                  <a:latin typeface="Calibri"/>
                  <a:ea typeface="Calibri"/>
                  <a:cs typeface="Calibri"/>
                  <a:sym typeface="Calibri"/>
                </a:rPr>
                <a:t>   </a:t>
              </a:r>
              <a:endParaRPr sz="1800" b="0" i="0" u="none" strike="noStrike" cap="none">
                <a:solidFill>
                  <a:schemeClr val="lt1"/>
                </a:solidFill>
                <a:latin typeface="Calibri"/>
                <a:ea typeface="Calibri"/>
                <a:cs typeface="Calibri"/>
                <a:sym typeface="Calibri"/>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21"/>
          <p:cNvSpPr txBox="1"/>
          <p:nvPr/>
        </p:nvSpPr>
        <p:spPr>
          <a:xfrm>
            <a:off x="2275853" y="554181"/>
            <a:ext cx="4592170" cy="369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NL" sz="1800" b="1" i="0" u="none" strike="noStrike" cap="none" dirty="0">
                <a:solidFill>
                  <a:schemeClr val="dk1"/>
                </a:solidFill>
                <a:latin typeface="Calibri"/>
                <a:ea typeface="Calibri"/>
                <a:cs typeface="Calibri"/>
                <a:sym typeface="Calibri"/>
              </a:rPr>
              <a:t>Where are you innerly located to this </a:t>
            </a:r>
            <a:r>
              <a:rPr lang="en-NL" sz="1800" b="1" dirty="0">
                <a:solidFill>
                  <a:schemeClr val="dk1"/>
                </a:solidFill>
                <a:latin typeface="Calibri"/>
                <a:ea typeface="Calibri"/>
                <a:cs typeface="Calibri"/>
                <a:sym typeface="Calibri"/>
              </a:rPr>
              <a:t>subject</a:t>
            </a:r>
            <a:r>
              <a:rPr lang="en-NL" sz="1800" b="1" i="0" u="none" strike="noStrike" cap="none" dirty="0">
                <a:solidFill>
                  <a:schemeClr val="dk1"/>
                </a:solidFill>
                <a:latin typeface="Calibri"/>
                <a:ea typeface="Calibri"/>
                <a:cs typeface="Calibri"/>
                <a:sym typeface="Calibri"/>
              </a:rPr>
              <a:t>?</a:t>
            </a:r>
            <a:endParaRPr sz="1400" b="0" i="0" u="none" strike="noStrike" cap="none" dirty="0">
              <a:solidFill>
                <a:srgbClr val="000000"/>
              </a:solidFill>
              <a:latin typeface="Arial"/>
              <a:ea typeface="Arial"/>
              <a:cs typeface="Arial"/>
              <a:sym typeface="Arial"/>
            </a:endParaRPr>
          </a:p>
        </p:txBody>
      </p:sp>
      <p:sp>
        <p:nvSpPr>
          <p:cNvPr id="339" name="Google Shape;339;p21"/>
          <p:cNvSpPr/>
          <p:nvPr/>
        </p:nvSpPr>
        <p:spPr>
          <a:xfrm>
            <a:off x="4193788" y="3050788"/>
            <a:ext cx="756300" cy="756300"/>
          </a:xfrm>
          <a:prstGeom prst="ellipse">
            <a:avLst/>
          </a:prstGeom>
          <a:solidFill>
            <a:schemeClr val="accent4"/>
          </a:solidFill>
          <a:ln w="25400" cap="flat" cmpd="sng">
            <a:solidFill>
              <a:srgbClr val="BA8C00"/>
            </a:solidFill>
            <a:prstDash val="solid"/>
            <a:round/>
            <a:headEnd type="none" w="sm" len="sm"/>
            <a:tailEnd type="none" w="sm" len="sm"/>
          </a:ln>
        </p:spPr>
        <p:txBody>
          <a:bodyPr spcFirstLastPara="1" wrap="square" lIns="0" tIns="45700" rIns="0" bIns="45700" anchor="ctr" anchorCtr="0">
            <a:noAutofit/>
          </a:bodyPr>
          <a:lstStyle/>
          <a:p>
            <a:pPr marL="0" marR="0" lvl="0" indent="0" algn="ctr" rtl="0">
              <a:lnSpc>
                <a:spcPct val="100000"/>
              </a:lnSpc>
              <a:spcBef>
                <a:spcPts val="0"/>
              </a:spcBef>
              <a:spcAft>
                <a:spcPts val="0"/>
              </a:spcAft>
              <a:buNone/>
            </a:pPr>
            <a:r>
              <a:rPr lang="en-NL" sz="1400" b="0" i="0" u="none" strike="noStrike" cap="none">
                <a:solidFill>
                  <a:schemeClr val="dk1"/>
                </a:solidFill>
                <a:latin typeface="Arial"/>
                <a:ea typeface="Arial"/>
                <a:cs typeface="Arial"/>
                <a:sym typeface="Arial"/>
              </a:rPr>
              <a:t>Peace</a:t>
            </a:r>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417</TotalTime>
  <Words>610</Words>
  <Application>Microsoft Macintosh PowerPoint</Application>
  <PresentationFormat>On-screen Show (4:3)</PresentationFormat>
  <Paragraphs>101</Paragraphs>
  <Slides>14</Slides>
  <Notes>14</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14</vt:i4>
      </vt:variant>
    </vt:vector>
  </HeadingPairs>
  <TitlesOfParts>
    <vt:vector size="20" baseType="lpstr">
      <vt:lpstr>Arial</vt:lpstr>
      <vt:lpstr>Calibri</vt:lpstr>
      <vt:lpstr>Calibri Light</vt:lpstr>
      <vt:lpstr>Office Theme</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Jeroen Hermkens</cp:lastModifiedBy>
  <cp:revision>15</cp:revision>
  <dcterms:modified xsi:type="dcterms:W3CDTF">2021-02-08T18:54:00Z</dcterms:modified>
</cp:coreProperties>
</file>